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324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ைகடல் மோதும்போது, உந்தன் படகு சாயும்போ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 கூக்குரல் கேட்கும்போது, உன் பக்கம் வரு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ே நம் இரட்சகர், அவரே நம் புகலிட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ே நம் நங்கூரம், அவர் இயேசு, நம்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ருங்காற்று கடலும் உன்னைஅமிழ்த்தும் வேளை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வாழ்க்கைப்படகு உடைந்து போகும் நிலைமை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ை காக்கும்படி அவர் பாதங்கள் முன் நின்ற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ை தூக்கும்படி அவர் கண்கள் உன்னை நோக்க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யமும் திகிலும் உன்னை நெருக்கும் வேளை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ரும் அலைகள் உன்னை மூழ்கச் செய்யும் நேர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ை மீட்கும்படி அவர் அற்புத கரத்தை நீட்ட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டல்மேலே நடக்க தைரியம் உனக்கு தந்த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வாழ்க்கை காரிருளில் இருக்கும் வேளை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தவி செய்வோர் யாருமில்லா நிலைமை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ை காட்டும் கலங்கரை விளக்காய் இருந்த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வாழ்க்கை படகை அக்கரையில் சேர்த்திடுவார்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2026-11-01T06:55:39Z</dcterms:created>
  <dcterms:modified xsi:type="dcterms:W3CDTF">2026-11-01T06:55:39Z</dcterms:modified>
  <dc:title>துதிப் பாடல்கள் : 116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