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வுனமாயிருக்கிறவர்களே, நீங்கள் மெய்யாய் நீதியைப் பேசுவீர்களோ? மனுபுத்திரரே, நியாயமாய்த் தீர்ப்புசெய்வீர்கள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வுனமாயிருக்கிறவர்களே, நீங்கள் மெய்யாய் நீதியைப் பேசுவீர்களோ? மனுபுத்திரரே, நியாயமாய்த் தீர்ப்புசெய்வீர்கள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தார நியாயக்கேடு செய்கிறீர்கள்; பூமியிலே உங்கள் கைகளின் கொடுமையை நிறுத்துக் கொடுக்கிறீ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தார நியாயக்கேடு செய்கிறீர்கள்; பூமியிலே உங்கள் கைகளின் கொடுமையை நிறுத்துக் கொடுக்கிற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ர் கர்ப்பத்தில் உற்பவித்ததுமுதல் பேதலிக்கிறார்கள்; தாயின் வயிற்றிலிருந்து பிறந்ததுமுதல் பொய் சொல்லி வழிதப்பிப் போ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ர் கர்ப்பத்தில் உற்பவித்ததுமுதல் பேதலிக்கிறார்கள்; தாயின் வயிற்றிலிருந்து பிறந்ததுமுதல் பொய் சொல்லி வழிதப்பிப் போ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ர்ப்பத்தின் விஷத்திற்கு ஒப்பான விஷம் அவர்களில் இ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ம்பாட்டிகள் விநோதமாய் ஊதினாலும் அவர்கள் ஊதும் சத்தத்திற்குச் செவிகொடாதபடிக்குத் தன்காதை அடைக்கிற செவிட்டு விரியனைப்போல் இருக்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ே, அவர்கள் வாயிலுள்ள பற்களைத் தகர்த்துப்போடும்; கர்த்தாவே, பாலசிங்கங்களின் கடைவாய்ப்பற்களை நொறுக்கிப்போ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டந்தோடுகிற தண்ணீரைப்போல அவர்கள் கழிந்துபோகட்டும்; அவன் தன் அம்புகளைத் தொடுக்கும்போது அவைகள் சின்னபின்னமாய்ப் போகக்கடவ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ைந்துபோகிற நத்தையைப்போல் ஒழிந்துபோவார்களாக; ஸ்திரீயின் முதிராப் பிண்டத்தைப்போல் சூரியனைக் காணாதிருப்பா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ள் நெருப்பினால் உங்கள் பானைகளில் சூடேறுமுன்னே பச்சையானதையும் எரிந்துபோனதையும் அவர் சுழல்காற்றினால் அடித்துக்கொண்டுபோவ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ழிவாங்குதலை நீதிமான் காணும்போது மகிழுவான்; அவன் தன் பாதங்களைத் துன்மார்க்கனுடைய இரத்தத்திலே கழுவு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ழிவாங்குதலை நீதிமான் காணும்போது மகிழுவான்; அவன் தன் பாதங்களைத் துன்மார்க்கனுடைய இரத்தத்திலே கழுவு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, மெய்யாய் நீதிமானுக்குப் பலன் உண்டென்றும், மெய்யாய் பூமியிலே நியாயஞ்செய்கிற தேவன் உண்டென்றும் மனுஷன் சொல்லு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, மெய்யாய் நீதிமானுக்குப் பலன் உண்டென்றும், மெய்யாய் பூமியிலே நியாயஞ்செய்கிற தேவன் உண்டென்றும் மனுஷன் சொல்லு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ధిపతులారా, మీరు నీతి ననుసరించి మాటలాడుదు రన్నది నిజమా? నరులారా, మీరు న్యాయమునుబట్టి తీర్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ర్చు దు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లేదే, మీరు హృదయపూర్వకముగా చెడుతనము జరిగించుచున్నారు దేశమందు మీ చేతి బలాత్కారము తూచి చెల్ల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తల్లికడుపున పుట్టినది మొదలుకొని భక్తిహీనులు విపరీత బుద్ధి కలిగియుందురు పుట్టినతోడనే అబద్ధములాడ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ి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ి విషము నాగుపాము విషమువంటిది మాంత్రికులు ఎంత నేర్పుగా మంత్రించి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రి స్వరము తనకు వినబడకుండునట్లు చెవి మూసికొనునట్టి చెవిటి పామువలె వార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దేవా, వారి నోటి పండ్లను విరుగగొట్టుము యెహోవా, కొదమ సింహముల కోరలను ఊడ గొట్ట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ారు నీళ్లవలె వారు గతించిపోవుదురు అతడు తన బాణములను సంధింపగా అవి తునాతునకలై 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రు కరగిపోయిన నత్తవలె నుందురు సూర్యుని చూడని గర్భస్రావమువలె న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ీ కుండలకు ముళ్లకంపల సెగ తగలకమునుపే అది పచ్చిదైనను ఉడికినదైనను ఆయన దాని నెగర గొట్టుచున్నాడ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ప్రతిదండన కలుగగా నీతిమంతులు చూచి సంతో షించుదురు భక్తిహీనుల రక్తములో వారు తమ పాదములను కడు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కావుననిశ్చయముగా నీతిమంతులకు ఫలము కలుగు ననియు నిశ్చయముగా న్యాయము తీర్చు దేవుడు లోక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న్నాడనియు మనుష్యులు ఒప్ప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2026-10-20T07:34:43Z</dcterms:created>
  <dcterms:modified xsi:type="dcterms:W3CDTF">2026-10-20T07:34:43Z</dcterms:modified>
  <dc:title>కీర్తనలు : 58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