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gain the word of the LORD came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peak to the children of your people, and say unto them, When I bring the sword upon a land, if the people of the land take a man of their coasts, and set him for their watchma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peak to the children of your people, and say unto them, When I bring the sword upon a land, if the people of the land take a man of their coasts, and set him for their watchma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peak to the children of your people, and say unto them, When I bring the sword upon a land, if the people of the land take a man of their coasts, and set him for their watchma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f when he sees the sword come upon the land, he blow the trumpet, and warn the peopl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whosoever hears the sound of the trumpet, and takes not warning; if the sword come, and take him away, his blood shall be upon his own hea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whosoever hears the sound of the trumpet, and takes not warning; if the sword come, and take him away, his blood shall be upon his own hea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He heard the sound of the trumpet, and took not warning; his blood shall be upon him. But he that takes warning shall deliver his sou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He heard the sound of the trumpet, and took not warning; his blood shall be upon him. But he that takes warning shall deliver his sou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if the watchman see the sword come, and blow not the trumpet, and the people be not warned; if the sword come, and take any person from among them, he is taken away in his iniquity; but his blood will I require at the watchman's han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if the watchman see the sword come, and blow not the trumpet, and the people be not warned; if the sword come, and take any person from among them, he is taken away in his iniquity; but his blood will I require at the watchman's han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if the watchman see the sword come, and blow not the trumpet, and the people be not warned; if the sword come, and take any person from among them, he is taken away in his iniquity; but his blood will I require at the watchman's han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you, O son of man, I have set you a watchman unto the house of Israel; therefore you shall hear the word at my mouth, and warn them from m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you, O son of man, I have set you a watchman unto the house of Israel; therefore you shall hear the word at my mouth, and warn them from m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en I say unto the wicked, O wicked man, you shall surely die; if you do not speak to warn the wicked from his way, that wicked man shall die in his iniquity; but his blood will I require at yours han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en I say unto the wicked, O wicked man, you shall surely die; if you do not speak to warn the wicked from his way, that wicked man shall die in his iniquity; but his blood will I require at yours han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en I say unto the wicked, O wicked man, you shall surely die; if you do not speak to warn the wicked from his way, that wicked man shall die in his iniquity; but his blood will I require at yours han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evertheless, if you warn the wicked of his way to turn from it; if he do not turn from his way, he shall die in his iniquity; but you have delivered your soul.]]></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evertheless, if you warn the wicked of his way to turn from it; if he do not turn from his way, he shall die in his iniquity; but you have delivered your sou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O you son of man, speak unto the house of Israel; Thus all of you speak, saying, If our transgressions and our sins be upon us, and we pine away in them, how should we then liv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O you son of man, speak unto the house of Israel; Thus all of you speak, saying, If our transgressions and our sins be upon us, and we pine away in them, how should we then liv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y unto them, As I live, says the Lord GOD, I have no pleasure in the death of the wicked; but that the wicked turn from his way and live: turn all of you, turn all of you from your evil ways; for why will all of you die, O house of Israe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y unto them, As I live, says the Lord GOD, I have no pleasure in the death of the wicked; but that the wicked turn from his way and live: turn all of you, turn all of you from your evil ways; for why will all of you die, O house of Israe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y unto them, As I live, says the Lord GOD, I have no pleasure in the death of the wicked; but that the wicked turn from his way and live: turn all of you, turn all of you from your evil ways; for why will all of you die, O house of Israe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y unto them, As I live, says the Lord GOD, I have no pleasure in the death of the wicked; but that the wicked turn from his way and live: turn all of you, turn all of you from your evil ways; for why will all of you die, O house of Israe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you son of man, say unto the children of your people, The righteousness of the righteous shall not deliver him in the day of his transgression: as for the wickedness of the wicked, he shall not fall thereby in the day that he turns from his wickedness; neither shall the righteous be able to live for his righteousness in the day that he sin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you son of man, say unto the children of your people, The righteousness of the righteous shall not deliver him in the day of his transgression: as for the wickedness of the wicked, he shall not fall thereby in the day that he turns from his wickedness; neither shall the righteous be able to live for his righteousness in the day that he sin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you son of man, say unto the children of your people, The righteousness of the righteous shall not deliver him in the day of his transgression: as for the wickedness of the wicked, he shall not fall thereby in the day that he turns from his wickedness; neither shall the righteous be able to live for his righteousness in the day that he sin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n I shall say to the righteous, that he shall surely live; if he trust to his own righteousness, and commit iniquity, all his righteousnesses shall not be remembered; but for his iniquity that he has committed, he shall die for i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n I shall say to the righteous, that he shall surely live; if he trust to his own righteousness, and commit iniquity, all his righteousnesses shall not be remembered; but for his iniquity that he has committed, he shall die for i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gain, when I say unto the wicked, You shall surely die; if he turn from his sin, and do that which is lawful and righ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gain, when I say unto the wicked, You shall surely die; if he turn from his sin, and do that which is lawful and righ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f the wicked restore the pledge, give again that he had robbed, walk in the statutes of life, without committing iniquity; he shall surely live, he shall not di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f the wicked restore the pledge, give again that he had robbed, walk in the statutes of life, without committing iniquity; he shall surely live, he shall not di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ne of his sins that he has committed shall be mentioned unto him: he has done that which is lawful and right; he shall surely liv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ne of his sins that he has committed shall be mentioned unto him: he has done that which is lawful and right; he shall surely liv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Yet the children of your people say, The way of the Lord is not equal: but as for them, their way is not equa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Yet the children of your people say, The way of the Lord is not equal: but as for them, their way is not equal.]]></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en the righteous turns from his righteousness, and commits iniquity, he shall even die thereby.]]></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if the wicked turn from his wickedness, and do that which is lawful and right, he shall live thereby.]]></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if the wicked turn from his wickedness, and do that which is lawful and right, he shall live thereby.]]></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Yet all of you say, The way of the Lord is not equal. O all of you house of Israel, I will judge you every one after his way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Yet all of you say, The way of the Lord is not equal. O all of you house of Israel, I will judge you every one after his way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t came to pass in the twelfth year of our captivity, in the tenth month, in the fifth day of the month, that one that had escaped out of Jerusalem came unto me, saying, The city is smitte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t came to pass in the twelfth year of our captivity, in the tenth month, in the fifth day of the month, that one that had escaped out of Jerusalem came unto me, saying, The city is smitte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ow the hand of the LORD was upon me in the evening, before he that was escaped came; and had opened my mouth, until he came to me in the morning; and my mouth was opened, and I was no more dumb.]]></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ow the hand of the LORD was upon me in the evening, before he that was escaped came; and had opened my mouth, until he came to me in the morning; and my mouth was opened, and I was no more dumb.]]></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ow the hand of the LORD was upon me in the evening, before he that was escaped came; and had opened my mouth, until he came to me in the morning; and my mouth was opened, and I was no more dumb.]]></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the word of the LORD came unto me, saying,]]></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on of man, they that inhabit those wastes of the land of Israel speak, saying, Abraham was one, and he inherited the land: but we are many; the land is given us for inheritanc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on of man, they that inhabit those wastes of the land of Israel speak, saying, Abraham was one, and he inherited the land: but we are many; the land is given us for inheritanc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on of man, they that inhabit those wastes of the land of Israel speak, saying, Abraham was one, and he inherited the land: but we are many; the land is given us for inheritanc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erefore say unto them, Thus says the Lord GOD; All of you eat with the blood, and lift up your eyes toward your idols, and shed blood: and shall all of you possess the lan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erefore say unto them, Thus says the Lord GOD; All of you eat with the blood, and lift up your eyes toward your idols, and shed blood: and shall all of you possess the lan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erefore say unto them, Thus says the Lord GOD; All of you eat with the blood, and lift up your eyes toward your idols, and shed blood: and shall all of you possess the lan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ll of you stand upon your sword, all of you work abomination, and all of you defile every one his neighbour's wife: and shall all of you possess the lan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ll of you stand upon your sword, all of you work abomination, and all of you defile every one his neighbour's wife: and shall all of you possess the lan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ll of you stand upon your sword, all of you work abomination, and all of you defile every one his neighbour's wife: and shall all of you possess the lan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ay you thus unto them, Thus says the Lord GOD; As I live, surely they that are in the wastes shall fall by the sword, and him that is in the open field will I give to the beasts to be devoured, and they that be in the forts and in the caves shall die of the pestilenc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ay you thus unto them, Thus says the Lord GOD; As I live, surely they that are in the wastes shall fall by the sword, and him that is in the open field will I give to the beasts to be devoured, and they that be in the forts and in the caves shall die of the pestilenc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ay you thus unto them, Thus says the Lord GOD; As I live, surely they that are in the wastes shall fall by the sword, and him that is in the open field will I give to the beasts to be devoured, and they that be in the forts and in the caves shall die of the pestilenc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I will lay the land most desolate, and the pomp of her strength shall cease; and the mountains of Israel shall be desolate, that none shall pass through.]]></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I will lay the land most desolate, and the pomp of her strength shall cease; and the mountains of Israel shall be desolate, that none shall pass through.]]></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shall they know that I am the LORD, when I have laid the land most desolate because of all their abominations which they have committe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shall they know that I am the LORD, when I have laid the land most desolate because of all their abominations which they have committe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shall they know that I am the LORD, when I have laid the land most desolate because of all their abominations which they have committe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lso, you son of man, the children of your people still are talking against you by the walls and in the doors of the houses, and speak one to another, every one to his brother, saying, Come, I pray you, and hear what is the word that comes forth from the LOR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lso, you son of man, the children of your people still are talking against you by the walls and in the doors of the houses, and speak one to another, every one to his brother, saying, Come, I pray you, and hear what is the word that comes forth from the LOR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lso, you son of man, the children of your people still are talking against you by the walls and in the doors of the houses, and speak one to another, every one to his brother, saying, Come, I pray you, and hear what is the word that comes forth from the LOR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y come unto you as the people comes, and they sit before you as my people, and they hear your words, but they will not do them: for with their mouth they show much love, but their heart goes after their covetousnes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y come unto you as the people comes, and they sit before you as my people, and they hear your words, but they will not do them: for with their mouth they show much love, but their heart goes after their covetousnes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y come unto you as the people comes, and they sit before you as my people, and they hear your words, but they will not do them: for with their mouth they show much love, but their heart goes after their covetousnes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lo, you are unto them as a very lovely song of one that has a pleasant voice, and can play well on an instrument: for they hear your words, but they do them not.]]></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lo, you are unto them as a very lovely song of one that has a pleasant voice, and can play well on an instrument: for they hear your words, but they do them not.]]></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lo, you are unto them as a very lovely song of one that has a pleasant voice, and can play well on an instrument: for they hear your words, but they do them not.]]></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when this comes to pass, (lo, it will come,) then shall they know that a prophet has been among them.]]></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when this comes to pass, (lo, it will come,) then shall they know that a prophet has been among the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0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3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நீ உன் ஜனத்தின் புத்திரரோடே பேசி, அவர்களோடே சொல்லவேண்டியதாவது: நான் தேச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த்தை வரப்பண்ணுகையில் தேசத்தின் ஜனம் தங்கள் எல்லைகளிலுள்ள ஒருவனை அழைத்து, அவனைத் தங்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ற்காரனாக வைத்த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வன் தேசத்தின்மேல் பட்டயம் வருவதைக்கண்டு, எக்காளம் ஊதி, ஜனத்தை எச்சரிக்கு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க்காளத்தின் சத்தத்தக் கேட்கிறவன் அதைக் கேட்டும், எச்சரிக்கையாயிராமல், பட்டயம் வந்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கொள்ளுகிறது உண்டானால், அவனுடைய இரத்தப்பழி அவன் தலையின்மேல் சும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 எக்காளத்தின் சத்தத்தைக்கேட்டும், எச்சரிக்கையிருக்கவில்லை; அவனுடைய இரத்தப்பழி அவன்பே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ரும்; எச்சரிக்கையாயிருக்கிறவனோ தன் ஜீவனைத் தப்புவித்துக்கொள்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வற்காரன் பட்டயம் வருவதைக் கண்டும், அவன் எக்காளம் ஊதாமலும் ஜனங்கள் எச்சரிக்கப்படாமலும், ப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அவர்களில் யாதொருவனை வாரிக்கொள்ளுகிறது உண்டானால், அவன் தன் அக்கிரமத்திலே வாரிக்கொள்ள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அவன் இரத்தப்பழியைக் காவற்காரன் கையிலே கேட்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னுபுத்திரனே, நான் உன்னை இஸ்ரவேல் வம்சத்தாருக்குக் காவற்காரனாக வைத்தேன்; ஆகையால் நீ என் வா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க்கேட்டு, என் நாமத்தினாலே அவர்களை எச்சரி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ன் துன்மார்க்கனை நோக்கி: துன்மார்க்கனே, நீ சாகவே சாவாயென்று சொல்லுகையில், நீ துன்மார்க்க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துன்மார்க்கத்திலிராதபடி எச்சரிக்கத்தக்கதாக அதை அவனுக்குச் சொல்லாமற்போனால், அந்தத் துன்மார்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அக்கிரமத்திலே சாவான்; ஆனாலும் அவன் இரத்தப்பழியை உன் கையிலே கேட்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ன்மார்க்கன் தன் வழியைவிட்டுத் திரும்பும்படி நீ அவனை எச்சரித்தும் அவன் தன் வழியைவி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மற்போனால், அவன் தன் அக்கிரமத்திலே சாவான்; நீயோ உன் ஆத்துமாவைத் தப்புவி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னுபுத்திரனே, நீ இஸ்ரவேல் வம்சத்தாரை நோக்கி: எங்கள் துரோகங்களும் எங்கள் பாவங்களும் எங்கள்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து, நாங்கள் சோர்ந்துபோகிறோம், தாங்கள் பிழைப்பது எப்படியென்று நீங்கள் 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கிய ஆண்டவர் உரைக்கிறது என்னவென்றால் நான் துன்மார்க்கனுடைய மரணத்தை விரும்பா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மார்க்கன் தன் வழியைவிட்டுத் திரும்பிப் பிழைப்பதையே விரும்புகிறேன் என்று என் ஜீவனை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 இஸ்ரவேல் வம்சத்தாரே, உங்கள் பொல்லாத வழிகளைவிட்டுத் திரும்புங்கள், திரும்பு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ஏன் சாகவேண்டும் என்கிறார் என்று அவர்களோடே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னுபுத்திரனே, நீ உன் ஜனத்தின் புத்திரரை நோக்கி: நீதிமான் துரோகம்பண்ணுகிற நாளிலே அவனுடைய 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த் தப்புவிப்பதில்லை; துன்மார்க்கன் தன் துன்மார்க்கத்தைவிட்டுத் திரும்புகிற நாளிலே அவன்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ரமத்தினால் விழுந்துபோவதுமில்லை; நீதிமான் பாவஞ்செய்கிற நாளிலே தன் நீதியினால் பிழைப்ப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ழைக்கவே பிழைப்பாய் என்று நான் நீதிமானுக்குச் சொல்லும்போது, அவன் தன் நீதியை ந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யாயஞ்செய்தால், அவனுடைய நீதியில் ஒன்றும் நினைக்கப்படுவதில்லை, அவன் செய்த தன் அநியாயத்திலே சா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ன்னும் சாகவே சாவாய் என்று நான் துன்மார்க்கனுக்குச் சொல்லும்போது, அவன் தன் பாவத்தைவி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 நியாயமும் நீதியுஞ்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ன்மார்க்கன் தான் வாங்கின அடைமானத்தையும் தான் கொள்ளையிட்ட பொருளையும் திரும்பக்கொடுத்து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யாயம் செய்யாதபடி ஜீவப்பிரமாணங்களில் நடந்தால், அவன் சாகாமல் பிழைக்கவே பி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ன் செய்த அவனுடைய எல்லாப் பாவங்களும் அவனுக்கு விரோதமாக நினைக்கப்படுவதில்லை; அவன் நியாய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யும் செய்தான், பிழைக்கவே பிழைப்பா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உன் ஜனத்தின் புத்திரரோ, ஆண்டவருடைய வழி செம்மையானதல்ல என்கிறார்கள்; அவர்களுடைய வழி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மையான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திமான் தன் நீதியைவிட்டுத் திரும்பி, அநியாயஞ்செய்தால், அவன் அதினால் சா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ன்மார்க்கன் தன் அக்கிரமத்தைவிட்டுத் திரும்பி, நியாயமும் நீதியும் செய்தால், அவன் அவைகளி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ங்களோ, ஆண்டவருடைய வழி செம்மையானதல்ல என்கிறீர்கள், இஸ்ரவேல் வீட்டாரே நான் உ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வ்வொருவனையும் அவனவன் வழிகளின்படியே நியாயந்தீர்ப்பேனெ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எங்கள் சிறையிருப்பின் பன்னிரண்டாம் வருஷம் பத்தாம் மாதம் ஐந்தாந்தேதியிலே எருசலேமிலிருந்து த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 என்னிடத்தில் வந்து: நகரம் அழிக்கப்பட்ட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தப்பினவன் வருகிறதற்கு முந்தின சாயங்காலத்திலே கர்த்தருடைய கை என்மேல் அமர்ந்து, அவன் காலை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வருமட்டும் என் வாயைத் திறந்திருக்கப்பண்ணிற்று; என் வாய் திறக்கப்பட்டது, பின்பு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ளனமாயி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மனுபுத்திரனே, இஸ்ரவேல் தேசத்தின் பாழான இடங்களிலுள்ள குடிகள்: ஆபிரகாம் ஒருவனாயிருந்து, தேச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த்துக்கொண்டான்; நாங்கள் அநேகராயிருக்கிறோம், எங்களுக்கு இந்த தேசம் சுதந்தர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ப்பட்டது என்று 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ஆகையால், நீ அவர்களை நோக்கி: நீங்கள் இரத்தத்தோடே கூடியதைத் தின்று, உங்கள் நரக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ரகங்களுக்கு நேராக உங்கள் கண்களை ஏறெடுத்து, இரத்தத்தைச் சிந்தியிருக்கிறீர்கள்,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ச் சுதந்தரித்துக்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ங்கள் உங்கள் பட்டயத்தை நம்பிக்கொண்டு, அருவருப்பானதைச் செய்து, உங்களில் அவனவன் தன்தன் அய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வியைத் தீட்டுப்படுத்துகிறீர்கள்; நீங்கள் தேசத்தைச் சுதந்தரித்துக்கொள்வீர்களோ என்று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 உரைக்கிறார்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நீ அவர்களை நோக்கி: பாழான இடங்களில் இருக்கிறவர்கள் பட்டயத்தால் விழுவார்கள்; வெளிகளில் இருக்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ங்களுக்கு இரையாக ஒப்புக்கொடுப்பேன்; கோட்டைகளிலும் கெபிகளிலும் இருக்கிறவர்கள் கொள்ளைநோ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நான் தேசத்தைப் பாழும் அவாந்தரமுமாக்குவேன்; அப்பொழுது அதினுடைய பெலத்தின் பெருமை ஒழிந்து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இஸ்ரவேலின் மலைகள் கடந்துபோவாரில்லாமல் அவாந்தரமாய்க் கி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ர்கள் செய்த அவர்களுடைய எல்லா அருவருப்புகளினிமித்தமும் நான் தேசத்தைப் பாழு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ந்தரமுமாக்கும்போது நான் கர்த்தரென்று அறிந்துகொள்வார்கள், இதை என் ஜீவனைக்கொண்டு சொல்லுகிறே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உரைக்கிறார்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மேலும் மனுபுத்திரனே, உன் ஜனத்தின் புத்திரர் சுவர் ஓரங்களிலும் வீட்டுவாசல்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க்குறித்துப் பேசி, கர்த்தரிடத்திலிருந்து புறப்பட்ட வார்த்தை என்னவென்று கேட்போம் வாருங்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ரோடொருவரும் சகோதரனோடே சகோதரனும்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ஜனங்கள் கூடிவருகிற வழக்கத்தின்படி உன்னிடத்தில் வந்து, உனக்கு முன்பாக என் ஜனங்கள்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ந்து, உன் வார்த்தைகளைக் கேட்கிறார்கள்; ஆனாலும் அவர்கள் அவைகளின்படி செய்கிறதில்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வாயினாலே இன்பமாய்ப் பேசுகிறார்கள், அவர்கள் இருதயமோ பொருளாசையைப் பின்பற்றிப்போ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தோ நீ இனிய குரலும் கீதவாத்தியம் வாசிப்பதில் சாமர்த்தியமுமுடையவன் பாடும் இன்பமான பாட்டு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னமாயிருக்கிறாய்; அவர்கள் உன் வார்த்தைகளைக் கேட்கிறார்கள்; ஆனாலும் அவைகளி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மற்போ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இதோ, அது வருகிறது, அது வருகையில் தங்கள் நடுவிலே ஒரு தீர்க்கதரிசி இருந்தா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ள்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2026-09-18T02:45:29Z</dcterms:created>
  <dcterms:modified xsi:type="dcterms:W3CDTF">2026-09-18T02:45:29Z</dcterms:modified>
  <dc:title>எசேக்கியேல் : 33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