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valley of Eden ! 
Sweet is thy noontide calm , 
Over the hearts of the weary, 
Breathing thy waves of bal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valley of Eden ! 
Home of the pure and blest, . . 
How often, amid the wild billows, 
I dream of thy rest — sweet res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ver the heart of the mourner 
Shineth thy golden day, 
Wafting the songs of the angels 
Down from the far-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the home of my Saviour, 
There, with the blood-washed throng,
Over the highlands of glory  
Rolleth the great new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2026-09-08T09:48:33Z</dcterms:created>
  <dcterms:modified xsi:type="dcterms:W3CDTF">2026-09-08T09:48:33Z</dcterms:modified>
  <dc:title>Hymn : 908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