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கடந்து தீருமளவும், கர்த்தர் யோர்தானின் தண்ணீரை அவர்களுக்கு முன்பாக வற்றிப்போகப்பண்ணினதை, யோர்தானுக்கு மேல்கரையில் குடியிருந்த எமோரியரின் சகல ராஜாக்களும் கேட்டதுமுதற்கொண்டு, அவர்கள் இருதயம் கரைந்து, இஸ்ரவேல் புத்திரருக்கு முன்பாகச் சோர்ந்து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கடந்து தீருமளவும், கர்த்தர் யோர்தானின் தண்ணீரை அவர்களுக்கு முன்பாக வற்றிப்போகப்பண்ணினதை, யோர்தானுக்கு மேல்கரையில் குடியிருந்த எமோரியரின் சகல ராஜாக்களும் கேட்டதுமுதற்கொண்டு, அவர்கள் இருதயம் கரைந்து, இஸ்ரவேல் புத்திரருக்கு முன்பாகச் சோர்ந்து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கடந்து தீருமளவும், கர்த்தர் யோர்தானின் தண்ணீரை அவர்களுக்கு முன்பாக வற்றிப்போகப்பண்ணினதை, யோர்தானுக்கு மேல்கரையில் குடியிருந்த எமோரியரின் சகல ராஜாக்களும் கேட்டதுமுதற்கொண்டு, அவர்கள் இருதயம் கரைந்து, இஸ்ரவேல் புத்திரருக்கு முன்பாகச் சோர்ந்து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ாலத்திலே கர்த்தர் யோசுவாவை நோக்கி: நீ கருக்கான கத்திகளை உண்டாக்கி, திரும்ப இரண்டாம்விசை இஸ்ரவேல் புத்திரரை விருத்தசேதனம் பண்ணு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சுவா கருக்கான கத்திகளை உண்டாக்கி, இஸ்ரவேல் புத்திரரை ஆர்லோத் மேட்டிலே விருத்தசேதனம் பண்ண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ுவா இப்படி விருத்தசேதனம் பண்ணின முகாந்தரம் என்னவென்றால்: எகிப்திலிருந்து புறப்பட்ட சகல ஆண்மக்களாகிய யுத்தபுருஷர் எல்லாரும் எகிப்திலிருந்து புறப்பட்டபின்பு, வழியில் வனாந்தரத்திலே மாண்டு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ுவா இப்படி விருத்தசேதனம் பண்ணின முகாந்தரம் என்னவென்றால்: எகிப்திலிருந்து புறப்பட்ட சகல ஆண்மக்களாகிய யுத்தபுருஷர் எல்லாரும் எகிப்திலிருந்து புறப்பட்டபின்பு, வழியில் வனாந்தரத்திலே மாண்டு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லிருந்து புறப்பட்ட எல்லா ஜனங்களும் விருத்தசேதனம்பண்ணப்பட்டி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லிருந்து புறப்பட்ட எல்லா ஜனங்களும் விருத்தசேதனம்பண்ணப்பட்ட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த்தத்திற்குக் கீழ்ப்படியாமற்போன எகிப்திலிருந்து புறப்பட்ட யுத்த புருஷரான யாவரும் மாளுமட்டும், இஸ்ரவேல் புத்திரர் நாற்பது வருஷம் வனாந்தரத்தில் நடந்து திரிந்தார்கள்; கர்த்தர் எங்களுக்குக் கொடுக்கும்படி அவர்கள் பிதாக்களுக்கு ஆணையிட்ட பாலும் தேனும் ஓடுகிற தேசத்தை அவர்கள் காண்பதில்லை என்று கர்த்தர் அவர்களுக்கு ஆணையிட்டிருந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த்தத்திற்குக் கீழ்ப்படியாமற்போன எகிப்திலிருந்து புறப்பட்ட யுத்த புருஷரான யாவரும் மாளுமட்டும், இஸ்ரவேல் புத்திரர் நாற்பது வருஷம் வனாந்தரத்தில் நடந்து திரிந்தார்கள்; கர்த்தர் எங்களுக்குக் கொடுக்கும்படி அவர்கள் பிதாக்களுக்கு ஆணையிட்ட பாலும் தேனும் ஓடுகிற தேசத்தை அவர்கள் காண்பதில்லை என்று கர்த்தர் அவர்களுக்கு ஆணையிட்டிருந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த்தத்திற்குக் கீழ்ப்படியாமற்போன எகிப்திலிருந்து புறப்பட்ட யுத்த புருஷரான யாவரும் மாளுமட்டும், இஸ்ரவேல் புத்திரர் நாற்பது வருஷம் வனாந்தரத்தில் நடந்து திரிந்தார்கள்; கர்த்தர் எங்களுக்குக் கொடுக்கும்படி அவர்கள் பிதாக்களுக்கு ஆணையிட்ட பாலும் தேனும் ஓடுகிற தேசத்தை அவர்கள் காண்பதில்லை என்று கர்த்தர் அவர்களுக்கு ஆணையிட்டிரு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த்தத்திற்குக் கீழ்ப்படியாமற்போன எகிப்திலிருந்து புறப்பட்ட யுத்த புருஷரான யாவரும் மாளுமட்டும், இஸ்ரவேல் புத்திரர் நாற்பது வருஷம் வனாந்தரத்தில் நடந்து திரிந்தார்கள்; கர்த்தர் எங்களுக்குக் கொடுக்கும்படி அவர்கள் பிதாக்களுக்கு ஆணையிட்ட பாலும் தேனும் ஓடுகிற தேசத்தை அவர்கள் காண்பதில்லை என்று கர்த்தர் அவர்களுக்கு ஆணையிட்டிரு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ப் பதிலாக அவர் எழும்பப்பண்ணின அவர்கள் பிள்ளைகளை யோசுவா விருத்தசேதனம் பண்ணினான்; வழியிலே அவர்களை விருத்தசேதனம்பண்ணாததினால் அவர்கள் விருத்தசேதனம் இல்லாத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ப் பதிலாக அவர் எழும்பப்பண்ணின அவர்கள் பிள்ளைகளை யோசுவா விருத்தசேதனம் பண்ணினான்; வழியிலே அவர்களை விருத்தசேதனம்பண்ணாததினால் அவர்கள் விருத்தசேதனம் இல்லாத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ெல்லாரும் விருத்தசேதனம்பண்ணப்பட்டுத் தீர்ந்தபின்பு, அவர்கள் குணமாகுமட்டும் தங்கள் தங்கள் இடத்திலே பாளயத்தில் தரித்த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ெல்லாரும் விருத்தசேதனம்பண்ணப்பட்டுத் தீர்ந்தபின்பு, அவர்கள் குணமாகுமட்டும் தங்கள் தங்கள் இடத்திலே பாளயத்தில் தரித்த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யோசுவாவை நோக்கி: இன்று எகிப்தின் நிந்தையை உங்கள்மேல் இராதபடிக்குப் புரட்டிப்போட்டேன் என்றார்; அதனால் அந்த ஸ்தலம் இந்நாள்வரைக்கும் கில்கால் என்னப்பட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யோசுவாவை நோக்கி: இன்று எகிப்தின் நிந்தையை உங்கள்மேல் இராதபடிக்குப் புரட்டிப்போட்டேன் என்றார்; அதனால் அந்த ஸ்தலம் இந்நாள்வரைக்கும் கில்கால் என்னப்பட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் புத்திரர் கில்காலிலே பாளயமிறங்கியிருந்து, மாதத்தின் பதினாலாம் தேதி அந்திநேரத்திலே எரிகோவின் சமனான வெளிகளிலே பஸ்காவை ஆசரித்தார்கள்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் புத்திரர் கில்காலிலே பாளயமிறங்கியிருந்து, மாதத்தின் பதினாலாம் தேதி அந்திநேரத்திலே எரிகோவின் சமனான வெளிகளிலே பஸ்காவை ஆசரித்தார்கள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ஸ்காவின் மறுநாளாகிய அன்றையதினம் அவர்கள் தேசத்தினுடைய தானியத்தாலாகிய புளிப்பில்லாத அப்பங்களையும் சுட்ட கதிர்களையும் புச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ேசத்தின் தானியத்திலே புசித்த மறுநாளிலே மன்னா பெய்யாமல் ஒழிந்தது: அதுமுதல் இஸ்ரவேல் புத்திரருக்கு மன்னா இல்லாமற்போய், அவர்கள் கானான் தேசத்துப் பலனை அந்த வருஷத்தில்தானே புசி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ேசத்தின் தானியத்திலே புசித்த மறுநாளிலே மன்னா பெய்யாமல் ஒழிந்தது: அதுமுதல் இஸ்ரவேல் புத்திரருக்கு மன்னா இல்லாமற்போய், அவர்கள் கானான் தேசத்துப் பலனை அந்த வருஷத்தில்தானே புச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யோசுவா எரிகோவின் வெளியிலிருந்து தன் கண்களை ஏறெடுத்துப் பார்க்கும்போது, இதோ, ஒருவர் அவனுக்கு எதிரே நின்றார்; உருவின பட்டயம் அவர் கையிலிருந்தது; யோசுவா அவரிடத்தில் போய்: நீர் எங்களைச் சேர்ந்தவரோ, எங்கள் சத்துருக்களைச் சேர்ந்தவரோ என்று கே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யோசுவா எரிகோவின் வெளியிலிருந்து தன் கண்களை ஏறெடுத்துப் பார்க்கும்போது, இதோ, ஒருவர் அவனுக்கு எதிரே நின்றார்; உருவின பட்டயம் அவர் கையிலிருந்தது; யோசுவா அவரிடத்தில் போய்: நீர் எங்களைச் சேர்ந்தவரோ, எங்கள் சத்துருக்களைச் சேர்ந்தவரோ என்று கே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யோசுவா எரிகோவின் வெளியிலிருந்து தன் கண்களை ஏறெடுத்துப் பார்க்கும்போது, இதோ, ஒருவர் அவனுக்கு எதிரே நின்றார்; உருவின பட்டயம் அவர் கையிலிருந்தது; யோசுவா அவரிடத்தில் போய்: நீர் எங்களைச் சேர்ந்தவரோ, எங்கள் சத்துருக்களைச் சேர்ந்தவரோ என்று கே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அல்ல, நான் கர்த்தருடைய சேனையின் அதிபதியாய் இப்பொழுது வந்தேன் என்றார்; அப்பொழுது யோசுவா தரையிலே முகங்குப்புறவிழுந்து பணிந்துகொண்டு, அவரை நோக்கி: என் ஆண்டவர் தமது அடியேனுக்குச் சொல்லுகிறது என்னவென்று கே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அல்ல, நான் கர்த்தருடைய சேனையின் அதிபதியாய் இப்பொழுது வந்தேன் என்றார்; அப்பொழுது யோசுவா தரையிலே முகங்குப்புறவிழுந்து பணிந்துகொண்டு, அவரை நோக்கி: என் ஆண்டவர் தமது அடியேனுக்குச் சொல்லுகிறது என்னவென்று கே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சேனையின் அதிபதி யோசுவாவை நோக்கி: உன் கால்களிலிருக்கிற பாதரட்சைகளைக் கழற்றிப்போடு, நீ நிற்கிற இடம் பரிசுத்தமானது என்றார்; யோசுவா அப்படியே செய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ுடைய சேனையின் அதிபதி யோசுவாவை நோக்கி: உன் கால்களிலிருக்கிற பாதரட்சைகளைக் கழற்றிப்போடு, நீ நிற்கிற இடம் பரிசுத்தமானது என்றார்; யோசுவா அப்படியே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यरदन के पच्छिम की ओर रहने वाले एमोरियों के सब राजाओं ने, और समुद्र के पास रहने वाले कनान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ब राजाओं ने यह सुना, कि यहोवा ने इस्राएलियों के पार होने तक उनके साम्हने से यरदन का जल हटा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खा रखा है, तब इस्राएलियों के डर के मारे उनका मन घबरा गया, और उनके जी में जी न रह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 समय यहोवा ने यहोशू से कहा, चकमक की छुरियां बनवाकर दूसरी बार इस्राएलियों का खतना करा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होशू ने चकमक की छुरियां बनवाकर खलडिय़ां नाम टीले पर इस्राएलियों का खतना क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यहोशू ने जो खतना कराया, इसका कारण यह है, कि जितने युद्ध के योग्य पुरूष मिस्र से निकले थे व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स्र से निकलने पर जंगल के मार्ग में मर गए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ो पुरूष मिस्र से निकले थे उन सब का तो खतना हो चुका था, परन्तु जितने उनके मिस्र से निकलने पर जंग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मार्ग में उत्पन्न हुए उन में से किसी का खतना न हुआ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क्योंकि इस्राएली तो चालीस वर्ष तक जंगल में फिरते रहे, जब तक उस सारी जाति के लोग, अर्थात जित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ुद्ध के योग्य लोग मिस्र से निकले थे वे नाश न हो गए, क्योंकि उन्होंने यहोवा की न मानी थी; सो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शपथ खाकर उन से कहा था, कि जो देश मैं ने तुम्हारे पूर्वजों से शपथ खाकर तुम्हें देने को कहा थ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में दूध और मधु की धाराएं बहती हैं, वह देश मैं तुम को नहीं दिखाने क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ो उन लोगों के पुत्र जिन को यहोवा ने उनके स्थान पर उत्पन्न किया था, उनका खतना यहोशू से करा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मार्ग में उनके खतना न होने के कारण वे खतनारहित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जब उस सारी जाति के लोगों का खतना हो चुका, तब वे चंगे हो जाने तक अपने अपने स्थान पर छावनी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होवा ने यहोशू से कहा, तुम्हारी नामधराई जो मिस्रियों में हुई है उसे मैं ने आज दूर की है।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उस स्थान का नाम आज के दिन तक गिलगाल पड़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सो इस्राएली गिलगाल में डेरे डाले हुए रहे, और उन्होंने यरीहो के पास के अराबा में पूर्णमासी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्ध्या के समय फसह म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फसह के दूसरे दिन वे उस देश की उपज में से अखमीरी रोटी और उसी दिन से भुना हुआ दाना भी खा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जिस दिन वे उस देश की उपज में से खाने लगे, उसी दिन बिहान को मन्ना बन्द हो गया; और इस्राएल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आगे फिर कभी मन्ना न मिला, परन्तु उस वर्ष उन्होंने कनान देश की उपज में से खा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ब यहोशू यरीहो के पास था तब उसने अपनी आंखें उठाई, और क्या देखा, कि हाथ में नंगी तलवार लिय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पुरूष साम्हने खड़ा है; और यहोशू ने उसके पास जा कर पूछा, क्या तू हमारी ओर का है, वा हमारे बैर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ओर क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सने उत्तर दिया, कि नहीं; मैं यहोवा की सेना का प्रधान हो कर अभी आया हूं। तब यहोशू ने पृथ्वी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ंह के बल गिरकर दण्डवत किया, और उस से कहा, अपने दास के लिये मेरे प्रभु की क्या आज्ञ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होवा की सेना के प्रधान ने यहोशू से कहा, अपनी जूती पांव से उतार डाल, क्योंकि जिस स्थान पर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ड़ा है वह पवित्र है। तब यहोशू ने वैसा ही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2026-10-22T07:49:38Z</dcterms:created>
  <dcterms:modified xsi:type="dcterms:W3CDTF">2026-10-22T07:49:38Z</dcterms:modified>
  <dc:title>यहोशू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