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நீ உயிருள்ளவனென்று பெயர்கொண்டிருந்தும் செத்தவனாயிருக்கிற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நீ உயிருள்ளவனென்று பெயர்கொண்டிருந்தும் செத்தவனாயிருக்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விழித்துக்கொண்டு, சாகிறதற்கேதுவாயிருக்கிறவைகளை ஸ்திரப்படுத்து; உன் கிரியைகள் தேவனுக்குமுன் நிறைவுள்ளவைகளாக நான் காண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விழித்துக்கொண்டு, சாகிறதற்கேதுவாயிருக்கிறவைகளை ஸ்திரப்படுத்து; உன் கிரியைகள் தேவனுக்குமுன் நிறைவுள்ளவைகளாக நான் காண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ங்கள் வஸ்திரங்களை அசுசிப்படுத்தாத சிலபேர் சர்தையிலும் உனக்குண்டு; அவர்கள் பாத்திரவான்களானபடியால் வெண்வஸ்திரந்தரித்து என்னோடேகூட நட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தெல்பியா சபையின் தூதனுக்கு நீ எழுதவேண்டியது என்னவெனில்: பரிசுத்தமுள்ளவரும், சத்தியமுள்ளவரும், தாவீதின் திறவுகோலை உடையவரும், ஒருவரும் பூட்டக்கூடாதபடிக்குத் திறக்கிறவரும், ஒருவரும் திறக்கக்கூடாதபடிக்குப் பூட்டுகிறவருமாயிருக்கிறவர் சொல்லுகிறதாவ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தெல்பியா சபையின் தூதனுக்கு நீ எழுதவேண்டியது என்னவெனில்: பரிசுத்தமுள்ளவரும், சத்தியமுள்ளவரும், தாவீதின் திறவுகோலை உடையவரும், ஒருவரும் பூட்டக்கூடாதபடிக்குத் திறக்கிறவரும், ஒருவரும் திறக்கக்கூடாதபடிக்குப் பூட்டுகிறவருமாயிருக்கிறவர் சொல்லுகிறதாவ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ொறுமையைக்குறித்துச்சொல்லிய வசனத்தை நீ காத்துக்கொண்டபடியினால், பூமியில் குடியிருக்கிறவர்களைச் சோதிக்கும்படியாகப் பூச்சக்கரத்தின்மேலெங்கும் வரப்போகிற சோதனைக்காலத்திற்குத் தப்பும்படி நானும் உன்னைக் கா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ொறுமையைக்குறித்துச்சொல்லிய வசனத்தை நீ காத்துக்கொண்டபடியினால், பூமியில் குடியிருக்கிறவர்களைச் சோதிக்கும்படியாகப் பூச்சக்கரத்தின்மேலெங்கும் வரப்போகிற சோதனைக்காலத்திற்குத் தப்பும்படி நானும் உன்னைக் கா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ீக்கிரமாய் வருகிறேன்; ஒருவனும் உன் கிரீடத்தை எடுத்துக்கொள்ளாதபடிக்கு உனக்குள்ளதைப் பற்றிக்கொண்டிர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வோதிக்கேயா சபையின் தூதனுக்கு நீ எழுதவேண்டியது என்னவெனில்: உண்மையும் சத்தியமுமுள்ள சாட்சியும், தேவனுடைய சிருஷ்டிக்கு ஆதியுமாயிருக்கிற ஆமென் என்பவர் சொல்லுகிறதாவ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வோதிக்கேயா சபையின் தூதனுக்கு நீ எழுதவேண்டியது என்னவெனில்: உண்மையும் சத்தியமுமுள்ள சாட்சியும், தேவனுடைய சிருஷ்டிக்கு ஆதியுமாயிருக்கிற ஆமென் என்பவர் சொல்லுகிறதாவத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ரியைகளை அறிந்திருக்கிறேன்; நீ குளிருமல்ல அனலுமல்ல; நீ குளிராயாவது அனலாயாவது இருந்தால் நல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ரியைகளை அறிந்திருக்கிறேன்; நீ குளிருமல்ல அனலுமல்ல; நீ குளிராயாவது அனலாயாவது இருந்தால் நல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ீ குளிருமின்றி அனலுமின்றி வெதுவெதுப்பாயிருக்கிறபடியினால் உன்னை என் வாயினின்று வாந்திபண்ணிப்போ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ிர்ப்பாக்கியமுள்ளவனும், பரிதபிக்கப்படத்தக்கவனும், தரித்திரனும், குருடனும், நிர்வாணியுமாயிருக்கிறதை அறியாமல், நான் ஐசுவரியவானென்றும், திரவியசம்பன்னனென்றும், எனக்கு ஒருகுறைவுமில்லையென்றும் சொல்லுகிறபடியால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ிர்ப்பாக்கியமுள்ளவனும், பரிதபிக்கப்படத்தக்கவனும், தரித்திரனும், குருடனும், நிர்வாணியுமாயிருக்கிறதை அறியாமல், நான் ஐசுவரியவானென்றும், திரவியசம்பன்னனென்றும், எனக்கு ஒருகுறைவுமில்லையென்றும் சொல்லுகிறபடியால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நேசிக்கிறவர்களெவர்களோ அவர்களைக் கடிந்துகொண்டு சிட்சிக்கிறேன்; ஆகையால் நீ ஜாக்கிரதையாயிருந்து, மனந்திரும்ப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நேசிக்கிறவர்களெவர்களோ அவர்களைக் கடிந்துகொண்டு சிட்சிக்கிறேன்; ஆகையால் நீ ஜாக்கிரதையாயிருந்து, மனந்திரும்ப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வாசற்படியிலே நின்று தட்டுகிறேன்; ஒருவன் என் சத்தத்தைக்கேட்டு, கதவைத் திறந்தால், அவனிடத்தில் நான் பிரவேசித்து, அவனோடே போஜனம்பண்ணுவேன், அவனும் என்னோடே போஜனம்பண்ண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வாசற்படியிலே நின்று தட்டுகிறேன்; ஒருவன் என் சத்தத்தைக்கேட்டு, கதவைத் திறந்தால், அவனிடத்தில் நான் பிரவேசித்து, அவனோடே போஜனம்பண்ணுவேன், அவனும் என்னோடே போஜனம்பண்ண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ஜெயங்கொண்டு என் பிதாவினுடைய சிங்காசனத்திலே அவரோடேகூட உட்கார்ந்ததுபோல, ஜெயங்கொள்ளுகிறவனெவனோ அவனும் என்னுடைய சிங்காசனத்தில் என்னோடேகூட உட்காரும்படிக்கு அருள்செய்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ஜெயங்கொண்டு என் பிதாவினுடைய சிங்காசனத்திலே அவரோடேகூட உட்கார்ந்ததுபோல, ஜெயங்கொள்ளுகிறவனெவனோ அவனும் என்னுடைய சிங்காசனத்தில் என்னோடேகூட உட்காரும்படிக்கு அருள்செய்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ானவர் சபைகளுக்குச் சொல்லுகிறதைக் காதுள்ளவன் கேட்கக்கடவன் என்றெழு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ർദ്ദിസിലെ സഭയുടെ ദൂതന്നു എഴുതുക. ദൈവത്തിന്റെ ഏഴാത്മാവും ഏഴു നക്ഷത്രവും ഉള്ളവൻ അരുളിച്ചെ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റെ പ്രവൃത്തി അറിയുന്നു. ജീവനുള്ളവൻ എന്നു നിനക്കു പേർ ഉണ്ടു എങ്കിലും നീ മരിച്ചവ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ഉണർന്നുകൊൾക; ചാവാറായ ശേഷിപ്പുകളെ ശക്തീകരിക്ക; ഞാൻ നിന്റെ പ്രവൃത്തി എന്റെ ദൈവത്തിന്റ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ണ്ണതയുള്ളതായി ക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നീ പ്രാപിക്കയും കേൾക്കയും ചെയ്തതു എങ്ങനെ എന്നു ഓർത്തു അതു കാത്തുകൊൾകയും മാനസാന്തരപ്പെ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. നീ ഉണരാതിരുന്നാൽ ഞാൻ കള്ളനെപ്പോലെ വരും; ഏതു നാഴികെക്കു നിന്റെമേൽ വരും എന്നു നീ അറി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ഉടുപ്പു മലിനമാകാത്ത കുറേ പേർ സർദ്ദിസിൽ നിനക്ക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യോഗ്യന്മാരാകയാൽ വെള്ളധരിച്ചുംകൊണ്ടു എന്നോടുകൂടെ നടക്കും. ജയിക്കുന്നവൻ വെള്ളയുടുപ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ക്കും; അവന്റെ പേർ ഞാൻ ജീവപുസ്തകത്തിൽനിന്നു മാച്ചുകളയാതെ എന്റെ പിതാവിന്റെ സന്നിധിയില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ുടെ മുമ്പിലും അവന്റെ പേർ ഏറ്റു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ത്മാവു സഭകളോടു പറയുന്നതു എന്തെന്നു ചെവിയുള്ളവൻ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ഫിലദെൽഫ്യയിലെ സഭയുടെ ദൂതന്നു എഴുതുക: വിശുദ്ധനും സത്യവാനും ദാവീദിന്റെ താക്കോലുള്ളവനും ആയി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ക്കാതവണ്ണം തുറക്കുകയും ആരും തുറക്കാതവണ്ണം അടെക്കുകയും ചെയ്യുന്നവൻ അരുളിച്ചെയ്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നിന്റെ പ്രവൃത്തി അറിയുന്നു. ഇതാ ഞാൻ നിന്റെ മുമ്പിൽ ഒരു വാതിൽ തുറന്നുവെച്ചിരിക്ക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ക്കും അടെച്ചുകൂടാ. നിനക്കു അല്പമേ ശക്തിയുള്ളു എങ്കിലും നീ എന്റെ വചനം കാത്തു, എന്റെ ന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ഷേധ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െഹൂദരല്ലാതിരിക്കെ യെഹൂദരെന്നു കളവായി പറയുന്ന ചിലരെ ഞാൻ സാത്താന്റെ പള്ളിയിൽ നിന്നു വരുത്ത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ാൽക്കൽ വന്നു നമസ്കരിപ്പാനും ഞാൻ നിന്നെ സ്നേഹിച്ചു എന്നു അറിവാനും സംഗതി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ഹിഷ്ണതയെക്കുറിച്ചുള്ള എന്റെ വചനം നീ കാത്തുകൊണ്ടതിനാൽ ഭൂമിയിൽ വസിക്കുന്നവരെ പരീക്ഷ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തലത്തിൽ എങ്ങും വരുവാനുള്ള പരീക്ഷാകാലത്തു ഞാനും നിന്നെ ക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വേഗം വരുന്നു; നിന്റെ കിരീടം ആരും എടുക്കാതിരിപ്പാന്തക്കവണ്ണം നിനക്കുള്ളതു പിട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ജയിക്കുന്നവനെ ഞാൻ എന്റെ ദൈവത്തിന്റെ ആലയത്തിൽ ഒരു തൂണാക്കും; അവൻ ഒരിക്കലും അവിടെനിന്നു പോ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ദൈവത്തിന്റെ നാമവും എന്റെ ദൈവത്തിന്റെ പക്കൽനിന്നു, സ്വർഗ്ഗത്തിൽനിന്നു തന്നേ, ഇറങ്ങുന്ന പുത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ം എന്ന എന്റെ ദൈവത്തിൻ നഗരത്തിന്റെ നാമവും എന്റെ പുതിയ നാമവും ഞാൻ അവന്റെ മേൽ എഴു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ത്മാവു സഭകളോടു പറയുന്നതു എന്തെന്നു ചെവിയുള്ളവൻ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ലവൊദിക്ക്യയിലെ സഭയുടെ ദൂതന്നു എഴുതുക: വിശ്വസ്തനും സത്യവാനുമായ സാക്ഷിയായി ദൈവസൃഷ്ടിയുടെ ആരംഭ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േൻ എന്നുള്ളവൻ അരുളിച്ചെ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നിന്റെ പ്രവൃത്തി അറിയുന്നു; നീ ഉഷ്ണവാനുമല്ല; ശീതവാനുമല്ല; ശീതവാനോ ഉഷ്ണവാനോ ആ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ൽ കൊള്ള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ങ്ങനെ ശീതവാനുമല്ല ഉഷ്ണവാനുമല്ല, ശിതോഷ്ണവാനാകയാൽ നിന്നെ എന്റെ വായിൽ നിന്നു ഉമിണ്ണ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ധനവാൻ; സമ്പന്നനായിരിക്കുന്നു; എനിക്കു ഒന്നിനും മുട്ടില്ല എന്നു പറഞ്ഞുകൊണ്ടു നീ നിർഭാഗ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ിഷ്ടനും ദരിദ്രനും കുരുടനും നഗ്നനും എന്നു അറിയാത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സമ്പന്നൻ ആകേണ്ടതിന്നു തീയിൽ ഊതിക്കഴിച്ച പൊന്നും നിന്റെ നഗ്നതയുടെ ലജ്ജ വെളിവാക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ക്കേണ്ടതിന്നു വെള്ളയുടുപ്പും നിനക്കു കാഴ്ച ലഭിക്കേണ്ടതിന്നു കണ്ണിൽ എഴുതുവാൻ ലേപവും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െക്കുവാങ്ങുവാൻ ഞാൻ നിന്നോടു ബുദ്ധി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ിക്കു പ്രിയമുള്ളവരെ ഒക്കെയും ഞാൻ ശാസിക്കയും ശിക്ഷിക്കയും ചെയ്യുന്നു; ആകയാൽ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ഗ്രതയുള്ളവനായിരിക്ക; മാനസാന്തരപ്പെ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വാതിൽക്കൽ നിന്നു മുട്ടുന്നു; ആരെങ്കിലും എന്റെ ശബ്ദം കേട്ടു വാതിൽ തുറന്നാൽ ഞാൻ അവ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അവനോടും അവൻ എന്നോടും കൂടെ അത്താഴം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ജയിക്കുന്നവന്നു ഞാൻ എന്നോടുകൂടെ എന്റെ സിംഹാസനത്തിൽ ഇരിപ്പാൻ വരം നല്കും; ഞാനും ജയിച്ച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ിനോടുകൂടെ അവന്റെ സിംഹാസനത്തിൽ ഇരുന്നതുപോ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ത്മാവു സഭകളോടു പറയുന്നതു എന്തെന്നു ചെവിയുള്ളവൻ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2026-10-20T09:15:14Z</dcterms:created>
  <dcterms:modified xsi:type="dcterms:W3CDTF">2026-10-20T09:15:14Z</dcterms:modified>
  <dc:title>വെളിപാട്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