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 சாட்சிகளுக்கு முன்பாக நீ என்னிடத்தில் கேட்டவைகளை மற்றவர்களுக்குப் போதிக்கத்தக்க உண்மையுள்ள மனுஷர்களிடத்தில் ஒப்புவ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யும் இயேசுகிறிஸ்துவுக்கு நல்ல போர்ச்சேவகனாய்த் தீங்கநுபவ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யும் இயேசுகிறிஸ்துவுக்கு நல்ல போர்ச்சேவகனாய்த் தீங்கநுபவி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டில் சேவகம்பண்ணுகிற எவனும், தன்னைச் சேவகமெழுதிக்கொண்டவனுக்கு ஏற்றவனாயிருக்கும்படி, பிழைப்புக்கடுத்த அலுவல்களில் சிக்கிக்கொள்ளமா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ஒருவன் மல்யுத்தம்பண்ணினாலும், சட்டத்தின்படி பண்ணாவிட்டால் முடிசூட்டப்ப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ஒருவன் மல்யுத்தம்பண்ணினாலும், சட்டத்தின்படி பண்ணாவிட்டால் முடிசூட்டப்ப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யாசப்பட்டுப் பயிரிடுகிறவன் பலனில் முந்திப் பங்கடைய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சொல்லுகிறவைகளைச் சிந்தித்துக்கொள்; கர்த்தர் எல்லாக் காரியங்களிலும் உனக்குப் புத்தியைத் தந்தருள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ின் சந்ததியில் பிறந்த இயேசுகிறிஸ்து, என் சுவிசேஷத்தின்படியே, மரித்தோரிலிருந்தெழுப்பப்பட்டவரென்று நினைத்துக்கொ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ச் சுவிசேஷத்தினிமித்தம் நான் பாதகன்போலக் கட்டப்பட்டு, துன்பத்தை அநுபவிக்கிறேன்; தேவவசனமோ கட்டப்பட்டிருக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ச் சுவிசேஷத்தினிமித்தம் நான் பாதகன்போலக் கட்டப்பட்டு, துன்பத்தை அநுபவிக்கிறேன்; தேவவசனமோ கட்டப்பட்டிரு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தெரிந்துகொள்ளப்பட்டவர்கள் கிறிஸ்து இயேசுவினால் உண்டான இரட்சிப்பை நித்திய மகிமையோடே பெற்றுக்கொள்ளும்படி, சகலத்தையும் அவர்கள் நிமித்தமாகச் சகி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தெரிந்துகொள்ளப்பட்டவர்கள் கிறிஸ்து இயேசுவினால் உண்டான இரட்சிப்பை நித்திய மகிமையோடே பெற்றுக்கொள்ளும்படி, சகலத்தையும் அவர்கள் நிமித்தமாகச் சகி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 வார்த்தை உண்மையுள்ளது; என்னவெனில், நாம் அவரோடேகூட மரித்தோமானால், அவரோடேகூடப் பிழைத்துமிருப்போம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 வார்த்தை உண்மையுள்ளது; என்னவெனில், நாம் அவரோடேகூட மரித்தோமானால், அவரோடேகூடப் பிழைத்துமிருப்போம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ோடேகூடப் பாடுகளைச் சகித்தோமானால் அவரோடேகூட ஆளுகையும் செய்வோம்; நாம் அவரை மறுதலித்தால், அவரும் நம்மை மறுதலிப்பார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உண்மையில்லாதவர்களாயிருந்தாலும், அவர் உண்மையுள்ளவராயிருக்கிறார்; அவர் தம்மைத்தாம் மறுதலிக்கமா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உண்மையில்லாதவர்களாயிருந்தாலும், அவர் உண்மையுள்ளவராயிருக்கிறார்; அவர் தம்மைத்தாம் மறுதலிக்கமா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ை அவர்களுக்கு நினைப்பூட்டி, ஒன்றுக்கும் பிரயோஜனமில்லாமல், கேட்கிறவர்களைக் கவிழ்த்துப்போடுகிறதற்கேதுவான வாக்குவாதம் செய்யாதபடிக்கு, கர்த்தருக்கு முன்பாக அவர்களுக்கு எச்சரித்துப் புத்திசொல்ல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வெட்கப்படாத ஊழியக்காரனாயும் சத்திய வசனத்தை நிதானமாய்ப் பகுத்துப் போதிக்கிறவனாயும் உன்னை தேவனுக்கு முன்பாக உத்தமனாக நிறுத்தும்படி ஜாக்கிரதையாயிர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வெட்கப்படாத ஊழியக்காரனாயும் சத்திய வசனத்தை நிதானமாய்ப் பகுத்துப் போதிக்கிறவனாயும் உன்னை தேவனுக்கு முன்பாக உத்தமனாக நிறுத்தும்படி ஜாக்கிரதையாயிர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ர்கேடான வீண்பேச்சுகளுக்கு விலகியிரு; அவைகளால் (கள்ளப்போதகர்களான) அவர்கள் அதிக அவபக்தியுள்ளவர்களாவார்கள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ர்கேடான வீண்பேச்சுகளுக்கு விலகியிரு; அவைகளால் (கள்ளப்போதகர்களான) அவர்கள் அதிக அவபக்தியுள்ளவர்களாவார்கள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டைய வார்த்தை அரிபிளவையைப்போலப் படரும்; இமெநேயும் பிலேத்தும் அப்படிப்பட்டவர்கள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சத்தியத்தை விட்டு விலகி, உயிர்த்தெழுதல் நடந்தாயிற்றென்று சொல்லி, சிலருடைய விசுவாசத்தைக் கவிழ்த்துப்போட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ிலும் தேவனுடைய உறுதியான அஸ்திபாரம் நிலைத்திருக்கிறது; கர்த்தர் தம்முடையவர்களை அறிவாரென்பதும், கிறிஸ்துவின் நாமத்தைச் சொல்லுகிற எவனும் அநியாயத்தைவிட்டு விலகக்கடவனென்பதும், அதற்கு முத்திரைய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ிலும் தேவனுடைய உறுதியான அஸ்திபாரம் நிலைத்திருக்கிறது; கர்த்தர் தம்முடையவர்களை அறிவாரென்பதும், கிறிஸ்துவின் நாமத்தைச் சொல்லுகிற எவனும் அநியாயத்தைவிட்டு விலகக்கடவனென்பதும், அதற்கு முத்திரைய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ெரிய வீட்டிலே பொன்னும் வெள்ளியுமான பாத்திரங்களுமல்லாமல், மரமும் மண்ணுமான பாத்திரங்களுமுண்டு; அவைகளில் சில கனத்திற்கும் சில கனவீனத்திற்குமானவை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ெரிய வீட்டிலே பொன்னும் வெள்ளியுமான பாத்திரங்களுமல்லாமல், மரமும் மண்ணுமான பாத்திரங்களுமுண்டு; அவைகளில் சில கனத்திற்கும் சில கனவீனத்திற்குமானவை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ெரிய வீட்டிலே பொன்னும் வெள்ளியுமான பாத்திரங்களுமல்லாமல், மரமும் மண்ணுமான பாத்திரங்களுமுண்டு; அவைகளில் சில கனத்திற்கும் சில கனவீனத்திற்குமானவை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ஒருவன் இவைகளைவிட்டு, தன்னைச் சுத்திகரித்துக்கொண்டால், அவன் பரிசுத்தமாக்கப்பட்டதும் எஜமானுக்கு உபயோகமானதும், எந்த நற்கிரியைக்கும் ஆயத்தமாக்கப்பட்டதுமான கனத்துக்குரிய பாத்திரமாயிருப்ப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ஒருவன் இவைகளைவிட்டு, தன்னைச் சுத்திகரித்துக்கொண்டால், அவன் பரிசுத்தமாக்கப்பட்டதும் எஜமானுக்கு உபயோகமானதும், எந்த நற்கிரியைக்கும் ஆயத்தமாக்கப்பட்டதுமான கனத்துக்குரிய பாத்திரமாயிரு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பாலியத்துக்குரிய இச்சைகளுக்கு நீ விலகியோடி, சுத்த இருதயத்தோடே கர்த்தரைத் தொழுதுகொள்ளுகிறவர்களுடனே, நீதியையும் விசுவாசத்தையும் அன்பையும் சமாதானத்தையும் அடையும்படி நாட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பாலியத்துக்குரிய இச்சைகளுக்கு நீ விலகியோடி, சுத்த இருதயத்தோடே கர்த்தரைத் தொழுதுகொள்ளுகிறவர்களுடனே, நீதியையும் விசுவாசத்தையும் அன்பையும் சமாதானத்தையும் அடையும்படி நாட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த்தியீனமும் அயுக்தமுமான தர்க்கங்கள் சண்டைகளைப் பிறப்பிக்குமென்று அறிந்து, அவைகளுக்கு விலகியிர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த்தியீனமும் அயுக்தமுமான தர்க்கங்கள் சண்டைகளைப் பிறப்பிக்குமென்று அறிந்து, அவைகளுக்கு விலகியிர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ஊழியக்காரன் சண்டைபண்ணுகிறவனாயிராமல், எல்லாரிடத்திலும் சாந்தமுள்ளவனும், போதகசமர்த்தனும், தீமையைச் சகிக்கிறவனுமாயிருக்க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திர்பேசுகிறவர்கள் சத்தியத்தை அறியும்படி தேவன் அவர்களுக்கு மனந்திரும்புதலை அருளத்தக்கதாக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சாசானவனுடைய இச்சையின்படி செய்ய அவனால் பிடிபட்டிருக்கிற அவர்கள் மறுபடியும் மயக்கந்தெளிந்து அவன் கண்ணிக்கு நீங்கத்தக்கதாகவும், சாந்தமாய் அவர்களுக்கு உபதேசிக்க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சாசானவனுடைய இச்சையின்படி செய்ய அவனால் பிடிபட்டிருக்கிற அவர்கள் மறுபடியும் மயக்கந்தெளிந்து அவன் கண்ணிக்கு நீங்கத்தக்கதாகவும், சாந்தமாய் அவர்களுக்கு உபதேசிக்க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, கடைசிநாட்களில் கொடியகாலங்கள் வருமென்று அறிவ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ನನ್ನ ಮಗನೇ, ನೀನು ಕ್ರಿಸ್ತ ಯೇಸುವಿನಲ್ಲಿರುವ ಕೃಪೆಯಲ್ಲಿ ಬಲ ವಾಗ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ನೇಕ ಸಾಕ್ಷಿಗಳ ಮುಂದೆ ನೀನು ನನ್ನಿಂದ ಕೇಳಿದವುಗಳನ್ನೇ ಇತರರಿಗೆ ಸಹ ಬೋಧಿಸ ಶಕ್ತರಾದ ನಂಬಿಗಸ್ತ ಮನುಷ್ಯ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ದರಿಂದ ನೀನು ಯೇಸು ಕ್ರಿಸ್ತನ ಒಳ್ಳೇ ಸೈನಿಕನಂತೆ ಶ್ರಮೆಯನ್ನ ನುಭವ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ುದ್ಧಕ್ಕೆ ಹೋಗುವವನು ಈ ಜೀವನದ ವ್ಯವಹಾರಗಳಲ್ಲಿ ಸಿಕ್ಕಿಕೊಳ್ಳದೆ ತನ್ನನ್ನು ಸೈನಿಕನನ್ನಾಗಿ ಆರಿಸಿಕೊಂಡ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ಚ್ಚಿಸುವದಕ್ಕೆ ಪ್ರಯಾಸಪಡ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ಲ್ಲದೆ ಯಾವನಾದರೂ ಪ್ರವೀಣತೆಗಾಗಿ ಹೋರಾಡುವಾಗ ನಿಯಮದ ಪ್ರಕಾರ ಹೋರಾಡ ದಿದ್ದರೆ ಅವನಿಗೆ ಕಿರೀಟ ದೊರೆಯ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್ರಯಾಸ ಪಡುವ ವ್ಯವಸಾಯಗಾರನು ಫಲಗಳಲ್ಲಿ ಮೊದಲನೆಯ ದಾಗಿ ಪಾಲುಗಾರನಾಗಿರ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ಹೇಳುವ ದನ್ನು ಯೋಚಿಸು; ಕರ್ತನು ಎಲ್ಲಾದರಲ್ಲೂ ನಿನಗೆ ವಿವೇಕವನ್ನು ದಯಾಪಾಲ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 ಸುವಾರ್ತೆಗನು ಸಾರವಾಗಿ ದಾವೀದನ ವಂಶದವನಾಗಿರುವ ಯೇಸು ಕ್ರಿಸ್ತನು ಸತ್ತವರೊಳಗಿಂದ ಎಬ್ಬಿಸಲ್ಪಟ್ಟವ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 ಮಾ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ರಲ್ಲಿ ನಾನು ಕಷ್ಟವನ್ನನುಭವಿಸಿ ದುಷ್ಕರ್ಮಿಯಂತೆ ಸಂಕೋಲೆಯಿಂದ ಕಟ್ಟಲ್ಪಟ್ಟವನಾ ಗಿದ್ದೇನೆ; ಆದರೆ ದೇವರ ವಾಕ್ಯ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ಧನ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 ಕಾರಣ (ದೇವರು) ಆರಿಸಿಕೊಂಡವರು ಸಹ ಕ್ರಿಸ್ತ ಯೇಸುವಿನಲ್ಲಿರುವ ರಕ್ಷಣೆಯನ್ನು ನಿತ್ಯಪ್ರಭಾವ ಸಹಿ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ಬೇಕೆಂದು ನಾನು ಅವರಿಗೋಸ್ಕರ ಎಲ್ಲವನ್ನೂ ತಾಳ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ು ನಂಬತಕ್ಕ ದ್ದಾಗಿದೆ, ಏನೆಂದರೆ--ನಾವು ಆತನೊಡನೆ ಸತ್ತಿದ್ದರೆ ಆತನೊಡನೆ ನಾವು ಸಹ ಜೀವಿಸ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ವು ಬಾಧೆಪಡುವವರಾಗಿದ್ದರೆ ಆತನೊಂದಿಗೆ ನಾವು ಸಹ ಆಳುವೆವು; ಆತನನ್ನು ಅಲ್ಲಗಳೆದರೆ ಆತನು ಸಹ ನ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ಗಳೆ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ವು ಅಪನಂಬಿಕೆ ಯುಳ್ಳವರಾಗಿದ್ದರೂ ಆತನು ನಂಬಿಗಸ್ತನಾಗಿಯೇ ಇರುವನು; ಆತನು ತನ್ನನ್ನು ತಾನು ಅಲ್ಲಗಳೆಯಲಾ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ಈ ವಿಷಯಗಳನ್ನು ಅವರ ಜ್ಞಾಪಕಕ್ಕೆ ತರಬೇಕು. ಕೇಳುವವರಿಗೆ ಕೇಡನ್ನುಂಟುಮಾಡುವದೇ ಹೊರತು ಯಾವ ಪ್ರಯೋಜನಕ್ಕೂಬಾ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್ವಾದಗಳನ್ನು ಮಾಡಬಾರದೆಂದು ಅವರಿಗೆ ಕರ್ತನ ಮುಂದೆ ಖಂಡಿತ ವಾಗಿ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ನು ದೇವರಿಗೆ ಯೋಗ್ಯನಾಗಿ ಕಾಣಿಸಿಕೊಳ್ಳುವದಕ್ಕೆ ಅಭ್ಯಾಸಿಸು. ಅವಮಾನಕ್ಕೆ ಗುರಿ ಯಾಗದ ಕೆಲಸದವನೂ ಸತ್ಯವಾಕ್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ಿಯಾಗಿ ವಿಭಾಗಿಸುವವನೂ ಆಗ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ಅಶುದ್ಧವಾದ ಹರಟೆಮಾತುಗಳನ್ನು ನಿರಾಕರಿಸು; ಅವುಗಳಿಂದ ಹೆಚ್ಚೆಚ್ಚಾಗಿ ಭಕ್ತಿಹೀನತೆಯು ಉಂಟ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 ಮಾತು ವ್ರಣವ್ಯಾಧಿಯಂತೆ ತಿನ್ನುವದು; ಅವರಲ್ಲಿ ಹುಮೆನಾಯನೂ ಪಿಲೇತನೂ ಇ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ು ಪುನರುತ್ಥಾನವು ಆಗಲೇ ಆಗಿಹೋಯಿ ತೆಂದು ಹೇಳುತ್ತಾ ಸತ್ಯಭ್ರಷ್ಠರಾಗಿ ಕೆಲವರ ನಂಬಿಕೆ 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ಿಸುವವ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ೂ ದೇವರ ಅಸ್ತಿವಾರವು ಖಂಡಿತವಾಗಿ ನಿಲ್ಲುತ್ತದೆ. ಅದರ ಮೇಲೆ--ತನ್ನವರು ಯಾರಾರೆಂಬದನ್ನ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ಿದ್ದಾನೆಂತಲೂ ಮತ್ತು ಕ್ರಿಸ್ತನ ನಾಮವನ್ನು ಹೇಳಿಕೊಳ್ಳುವವರೆಲ್ಲರು ದುಷ್ಟತ್ವವನ್ನು ಬಿಟ್ಟುಬಿಡ ಬೇಕೆಂತಲೂ ಮುದ್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ೊಡ್ಡ ಮನೆಯಲ್ಲಿ ಬೆಳ್ಳಿ ಬಂಗಾರದ ಪಾತ್ರೆಗಳಲ್ಲದೆ ಮರದ ಪಾತ್ರೆಗಳೂ ಮಣ್ಣಿನ ಪಾತ್ರೆಗಳೂ ಇರುತ್ತವೆ; ಕೆಲ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ೌರವಕ್ಕೂ ಕೆಲವು ಅಗೌರವಕ್ಕೂ ಇರ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ಒಬ್ಬನು ತನ್ನನ್ನು ಇಂಥವುಗಳಿಂದ ಶುದ್ಧಪಡಿಸಿಕೊಂಡರೆ ಅವನು ಪ್ರತಿಷ್ಠಿತನೂ ಯಜಮಾನನ ಬಳಿಕೆಗೆ ಯೋಗ್ಯ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ಕಲಸತ್ಕಾರ್ಯಕ್ಕೆ ಸಿದ್ಧನೂ ಆಗಿದ್ದು ಗೌರವಕ್ಕೆ ಪಾತ್ರೆಯ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ೌವನದ ಇಚ್ಚೆಗಳಿಂದ ಸಹ ಓಡಿಹೋಗು; ಶುದ್ಧ ಹೃದಯವುಳ್ಳವರಾಗಿ ಕರ್ತನನ್ನು ಬೇಡಿಕೊಳ್ಳು ವವರ ಸಂಗಡ ನೀತಿ ವಿಶ್ವಾ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 ಸಮಾಧಾನ ಇವುಗಳನ್ನು ಅನುಸ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ಮೂಢರ ಬುದ್ಧಿಯಿಲ್ಲದ ವಿಚಾರಗಳು ಜಗಳಗಳಿಗೆ ಕಾರಣವಾಗಿವೆ ಎಂದು ತಿಳಿದು ಅವುಗಳ ಗೊಡವೆಗೆ ಹೋಗ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 ಸೇವ ಕನು ಜಗಳವಾಡದೆ ಎಲ್ಲರ ವಿಷಯದಲ್ಲಿ ಸಾಧುವೂ ಬೋಧಿಸುವದರಲ್ಲಿ ಪ್ರವೀಣನೂ ತಾಳ್ಮೆಯುಳ್ಳವನೂ ಆ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ಎದುರಿಸುವವರನ್ನು ಸಾತ್ವಿಕತ್ವದಿಂದ ತಿದ್ದುವವನು ಆಗಿರಬೇಕು. ಒಂದು ವೇಳೆ ದೇವರು ಆ ಎದುರಿಸುವ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್ಚಾತ್ತಾಪವನ್ನುಂಟುಮಾಡಿ ಸತ್ಯದ ತಿಳುವಳಿಕೆಯನ್ನು ಅವರಿಗೆ ಕೊಟ್ಟಾ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ಸೈತಾ ನನ ಉರ್ಲಿಗೆ ಬಿದ್ದು ಅವನ ಇಷ್ಟದಿಂದ ಸೆರೆ ಒಯ್ಯಲ್ಪಟ್ಟವರಾದ ಇವರು ಒಂದು ವೇಳೆ ಎಚ್ಚೆತ್ತಾ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2026-10-20T05:08:35Z</dcterms:created>
  <dcterms:modified xsi:type="dcterms:W3CDTF">2026-10-20T05:08:35Z</dcterms:modified>
  <dc:title>2 ತಿಮೊಥೆಯನಿಗೆ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