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த்தாகு ராஜாவின் அரமனை வாசலுக்கு முன்னான பட்டணவீதியிலிருக்கிற மொர்தெகாயிடத்தில் புறப்பட்ட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்தாகு வந்து, மொர்தெகாயின் வார்த்தைகளை எஸ்தருக்கு அறிவ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ஸ்தர் ஆத்தாகினிடத்தில் மொர்தெகாய்க்குச் சொல்லியனுப்பின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ரின் வார்த்தைகளை மொர்தெகாய்க்குத் தெரிவ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ஸ்தர் மொர்தெகாய்க்கு மறுபடியும் சொல்லச்சொன்ன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ொர்தெகாய் புறப்பட்டுப்போய், எஸ்தர் தனக்குக் கற்பித்தபடியெல்லாம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मोर्दकै ने जान लिया कि क्या क्या किया गया है तब मोर्दकै वस्त्र फाड़, टाट पहिन, राख डालकर,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मध्य जा कर ऊंचे और दुखभरे शब्द से चिल्लाने ल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वह राजभवन के फाटक के साम्हने पहुंचा, परन्तु टाट पहिने हुए राजभवन के फाटक के भीतर तो किस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की आज्ञा न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एक एक प्रान्त में, जहां जहां राजा की आज्ञा और नियम पहुंचा, वहां वहां यहूदी बड़ा विलाप करन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पवास करने और रोने पीटने लगे; वरन बहुतेरे टाट पहिने और राख डाले हुए पड़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एस्तेर रानी की सहेलियों और खोजों ने जा कर उसको बता दिया, तब रानी शोक से भर गई; और मोर्दकै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वस्त्र भेज कर यह कहलाया कि टाट उतारकर इन्हें पहिन ले, परन्तु उसने उन्हें न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एस्तेर ने राजा के खोजों में से हताक को जिसे राजा ने उसके पास रहने को ठहराया था, बुलवा कर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, कि मोर्दकै के पास जा कर मालूम कर ले, कि क्या बात है और इसका क्या कारण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हताक नगर के उस चौक में, जो राजभवन के फाटक के साम्हने था, मोर्दकै के पास निकल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ोर्दकै ने उसको सब कुछ बता दिया कि मेरे ऊपर क्या क्या बीता है, और हामान ने यहूदियों के नाश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अनुमति पाने के लिये राजभणडार में कितनी चान्दी भर देने का वचन दिया है, यह भी ठीक ठीक बतल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ूदियों को विनाश करने की जो आज्ञा शूशन में दी गई थी, उसकी एक नकल भी उसने हताक के हाथ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को दिखाने के लिये दी, और उसे सब हाल बताने, और यह आज्ञा देने को कहा, कि भीतर राजा के पास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लोगों के लिये गिड़गिड़ाकर बिनती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हताक ने एस्तेर के पास जा कर मोर्दकै की बातें कह सु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एस्तेर ने हताक को मोर्दकै से यह कहने की आज्ञा 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ि राजा के सब कर्मचारियों, वरन राजा के प्रान्तों के सब लोगों को भी मालूम है, कि क्या पुरुष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ी कोई क्यों न हो, जो आज्ञा बिना पाए भीतरी आंगन में राजा के पास जाएगा उसके मार डालने ही की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 केवल जिसकी ओर राजा सोने का राजदण्ड बढ़ाए वही बचता है। परन्तु मैं अब तीस दिन से राजा के पास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लाई गई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एस्तेर की ये बातें मोर्दकै को सुनाईं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मोर्दकै ने एस्तेर के पास यह कहला भेजा, कि तू मन ही मन यह विचार न कर, कि मैं ही राजभव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ने के कारण और सब यहूदियों में से बची रहू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जो तू इस समय चुपचाप रहे, तो और किसी न किसी उपाय से यहूदियों का छुटकारा और उद्धार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, परन्तु तू अपने पिता के घराने समेत नाश होगी। फिर क्या जाने तुझे ऐसे ही कठिन समय के लिये राजप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 गया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एस्तेर ने मोर्दकै के पास यह कहला भेज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ि तू जा कर शूशन के सब यहूदियों को इकट्ठा कर, और तुम सब मिलकर मेरे निमित्त उपवास करो, तीन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त न तो कुछ खाओ, और न कुछ पीओ। और मैं भी अपनी सहेलियों सहित उसी रीति उपवास करूंगी। और ऐसी ही दश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मैं नियम के विरुद्ध राजा के पास भीतर जाऊंगी; और यदि नाश हो गई तो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मोर्दकै चला गया और एस्तेर की आज्ञा के अनुसार ही उसने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2026-10-20T09:15:17Z</dcterms:created>
  <dcterms:modified xsi:type="dcterms:W3CDTF">2026-10-20T09:15:17Z</dcterms:modified>
  <dc:title>एस्तेर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