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 நகரத்திலே தரித்திருக்கிறவன் பட்டயத்தாலும் பஞ்சத்தாலும், கொள்ளை நோயாலும் சாவான்; கல்தேயரிடத்துக்குப் புறப்பட்டுப்போகிறவனோ உயிரோடிருப்பான்; அவனுடைய பிராணன் அவனுக்குக் கிடைத்த கொள்ளையுடைமையைப்போலிருக்கும்; அவன் பிழைப்பானென்பதைக் கர்த்தர் உரைக்கிறார் என்ற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 நகரத்திலே தரித்திருக்கிறவன் பட்டயத்தாலும் பஞ்சத்தாலும், கொள்ளை நோயாலும் சாவான்; கல்தேயரிடத்துக்குப் புறப்பட்டுப்போகிறவனோ உயிரோடிருப்பான்; அவனுடைய பிராணன் அவனுக்குக் கிடைத்த கொள்ளையுடைமையைப்போலிருக்கும்; அவன் பிழைப்பானென்பதைக் கர்த்தர் உரைக்கிறார் என்ற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ந்த நகரம் பாபிலோன் ராஜாவினுடைய இராணுவத்தின் கையில் நிச்சயமாக ஒப்புக்கொடுக்கப்படும்; அவன் அதைப் பிடிப்பானென்பதைக் கர்த்தர் உரைக்கிறார் என்ற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ந்த நகரம் பாபிலோன் ராஜாவினுடைய இராணுவத்தின் கையில் நிச்சயமாக ஒப்புக்கொடுக்கப்படும்; அவன் அதைப் பிடிப்பானென்பதைக் கர்த்தர் உரைக்கிறார் என்ற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ரேமியா எல்லா ஜனத்தோடும் சொல்லிக்கொண்டிருந்த வார்த்தைகளை மாத்தானின் குமாரனாகிய செப்பத்தியாவும், செலேமியாவின் குமாரனாகிய யூகாலும், மல்கியாவின் குமாரனாகிய பஸ்கூரும் கேட்ட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பிரபுக்கள் ராஜாவை நோக்கி: இந்த மனுஷன் கொல்லப்பட உத்தரவாகவேண்டும்; அதேனென்றால், இந்த நகரத்தில் மீதியாயிருக்கிற யுத்த மனுஷரிடத்திலும், மற்றுமுள்ள சகல ஜனங்களிடத்திலும், இவன் இப்படிப்பட்ட வார்த்தைகளைச் சொல்லுகிறதினாலே அவர்களுடைய கைகளைத் தளர்ந்துபோகப்பண்ணுகிறான்; இவன் இந்த ஜனத்தின் ேமத்தைத் தேடாமல், அவர்கள் கேட்டையே தேடுகிறான் என்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பிரபுக்கள் ராஜாவை நோக்கி: இந்த மனுஷன் கொல்லப்பட உத்தரவாகவேண்டும்; அதேனென்றால், இந்த நகரத்தில் மீதியாயிருக்கிற யுத்த மனுஷரிடத்திலும், மற்றுமுள்ள சகல ஜனங்களிடத்திலும், இவன் இப்படிப்பட்ட வார்த்தைகளைச் சொல்லுகிறதினாலே அவர்களுடைய கைகளைத் தளர்ந்துபோகப்பண்ணுகிறான்; இவன் இந்த ஜனத்தின் ேமத்தைத் தேடாமல், அவர்கள் கேட்டையே தேடுகிறான் என்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பிரபுக்கள் ராஜாவை நோக்கி: இந்த மனுஷன் கொல்லப்பட உத்தரவாகவேண்டும்; அதேனென்றால், இந்த நகரத்தில் மீதியாயிருக்கிற யுத்த மனுஷரிடத்திலும், மற்றுமுள்ள சகல ஜனங்களிடத்திலும், இவன் இப்படிப்பட்ட வார்த்தைகளைச் சொல்லுகிறதினாலே அவர்களுடைய கைகளைத் தளர்ந்துபோகப்பண்ணுகிறான்; இவன் இந்த ஜனத்தின் ேமத்தைத் தேடாமல், அவர்கள் கேட்டையே தேடுகிறான் எ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சிதேக்கியா ராஜா: இதோ, அவன் உங்கள் கையில் இருக்கிறான்; உங்களுக்கு விரோதமாய் ராஜா ஒன்றும் செய்யக் கூடாது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ர்கள் எரேமியாவைப் பிடித்து, அவனைக் காவற்சாலையின் முற்றத்திலிருந்த அம்மெலேகின் குமாரனாகிய மல்கியாவினுடைய துரவிலே போட்டார்கள்; எரேமியாவைக் கயிறுகளினால் அதிலே இறக்கிவிட்டார்கள்; அந்தத் துரவிலே தண்ணீர் இல்லாமல் உளையாயிருந்தது, அந்த உளையிலே எரேமியா அமிழ்ந்தி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ர்கள் எரேமியாவைப் பிடித்து, அவனைக் காவற்சாலையின் முற்றத்திலிருந்த அம்மெலேகின் குமாரனாகிய மல்கியாவினுடைய துரவிலே போட்டார்கள்; எரேமியாவைக் கயிறுகளினால் அதிலே இறக்கிவிட்டார்கள்; அந்தத் துரவிலே தண்ணீர் இல்லாமல் உளையாயிருந்தது, அந்த உளையிலே எரேமியா அமிழ்ந்தி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ர்கள் எரேமியாவைப் பிடித்து, அவனைக் காவற்சாலையின் முற்றத்திலிருந்த அம்மெலேகின் குமாரனாகிய மல்கியாவினுடைய துரவிலே போட்டார்கள்; எரேமியாவைக் கயிறுகளினால் அதிலே இறக்கிவிட்டார்கள்; அந்தத் துரவிலே தண்ணீர் இல்லாமல் உளையாயிருந்தது, அந்த உளையிலே எரேமியா அமிழ்ந்தி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எரேமியாவைத் துரவிலே போட்டதை ராஜாவின் அரமனையில் இருந்த எத்தியோப்பியனாகிய எபேத்மெலேக் என்னும் ஒரு பிரதானி கேள்விப்பட்டான்; ராஜாவோ பென்யமீன் வாசலிலே உட்கார்ந்திருந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எரேமியாவைத் துரவிலே போட்டதை ராஜாவின் அரமனையில் இருந்த எத்தியோப்பியனாகிய எபேத்மெலேக் என்னும் ஒரு பிரதானி கேள்விப்பட்டான்; ராஜாவோ பென்யமீன் வாசலிலே உட்கார்ந்திருந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எபெத்மெலேக் ராஜாவின் அரமனையிலிருந்து புறப்பட்டுப்போய், ராஜாவை நோக்கி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ராஜாவாகிய என் ஆண்டவனே, இந்தப் புருஷர் எரேமியா தீர்க்கதரிசியைத் துரவிலே போட்டுச் செய்தது எல்லாம் தகாத செய்கையாயிருக்கிறது; அவன் இருக்கிற இடத்திலே பட்டினியினால் சாவானே, இனி நகரத்திலே அப்பமில்லை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ராஜாவாகிய என் ஆண்டவனே, இந்தப் புருஷர் எரேமியா தீர்க்கதரிசியைத் துரவிலே போட்டுச் செய்தது எல்லாம் தகாத செய்கையாயிருக்கிறது; அவன் இருக்கிற இடத்திலே பட்டினியினால் சாவானே, இனி நகரத்திலே அப்பமில்லை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ராஜா எபெத்மெலேக் என்னும் எத்தியோப்பியனை நோக்கி: நீ இவ்விடத்திலிருந்து முப்பது மனுஷரை உன்னுடனே; கூட்டிக்கொண்டுபோய், எரேமியா தீர்க்கதரிசி சாகாததற்குமுன்னே அவனைத் துரவிலிருந்து தூக்கிவிடு என்று கட்டளையிட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ராஜா எபெத்மெலேக் என்னும் எத்தியோப்பியனை நோக்கி: நீ இவ்விடத்திலிருந்து முப்பது மனுஷரை உன்னுடனே; கூட்டிக்கொண்டுபோய், எரேமியா தீர்க்கதரிசி சாகாததற்குமுன்னே அவனைத் துரவிலிருந்து தூக்கிவிடு என்று கட்டளையிட்ட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எபெத்மெலேக் அந்த மனுஷரைத் தன்னுடனே கூட்டிக்கொண்டு, ராஜாவின் அரமனைப் பொக்கிஷசாலையின் கீழிருந்த அறைக்குள் புகுந்து, கிழிந்துபோன பழம்புடைவைகளையும் கந்தைத் துணிகளையும் எடுத்துக்கொண்டுபோய், அவைகளைக் கயிறுகளினால் எரேமியாவண்டைக்குத் துரவிலே இறக்கிவிட்ட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எபெத்மெலேக் அந்த மனுஷரைத் தன்னுடனே கூட்டிக்கொண்டு, ராஜாவின் அரமனைப் பொக்கிஷசாலையின் கீழிருந்த அறைக்குள் புகுந்து, கிழிந்துபோன பழம்புடைவைகளையும் கந்தைத் துணிகளையும் எடுத்துக்கொண்டுபோய், அவைகளைக் கயிறுகளினால் எரேமியாவண்டைக்குத் துரவிலே இறக்கிவிட்ட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பெத்மெலேக் என்னும் எத்தியோப்பியன் எரேமியாவுடனே: கிழிந்துபோன இந்தப் பழம்புடவைகளையும் கந்தைகளையும் உம்முடைய அக்குள்களில் கயிறுக்குள் அடங்கவைத்துப் போட்டுக்கொள்ளும் என்றான்: எரேமியா அப்படியே செய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எரேமியாவைக் கயிறுகளால் தூக்கி, அவனைத் துரவிலிருந்து எடுத்துவிட்டார்கள்; எரேமியா காவற்சாலையின் முற்றத்தில் இருந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எரேமியாவைக் கயிறுகளால் தூக்கி, அவனைத் துரவிலிருந்து எடுத்துவிட்டார்கள்; எரேமியா காவற்சாலையின் முற்றத்தில் இருந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சிதேக்கியா ராஜா, எரேமியா தீர்க்கதரிசியைக் கர்த்தருடைய ஆலயத்திலிருக்கும் மூன்றாம் வாசலிலே தன்னிடத்திற்கு வரவழைத்தான்; அங்கே ராஜா, எரேமியாவை நோக்கி: நான் உன்னிடத்தில் ஒரு காரியம் கேட்கிறேன்; நீ எனக்கு ஒன்றும் மறைக்கவேண்டாம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சிதேக்கியா ராஜா, எரேமியா தீர்க்கதரிசியைக் கர்த்தருடைய ஆலயத்திலிருக்கும் மூன்றாம் வாசலிலே தன்னிடத்திற்கு வரவழைத்தான்; அங்கே ராஜா, எரேமியாவை நோக்கி: நான் உன்னிடத்தில் ஒரு காரியம் கேட்கிறேன்; நீ எனக்கு ஒன்றும் மறைக்கவேண்டாம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எரேமியா சிதேக்கியாவை நோக்கி: நான் அதை உமக்கு அறிவித்தால் என்னை நிச்சயமாய்க் கொலைசெய்வீரல்லவா? நான் உமக்கு ஆலோசனை சொன்னாலும், என் சொல்லைக் கேட்கமாட்டீர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எரேமியா சிதேக்கியாவை நோக்கி: நான் அதை உமக்கு அறிவித்தால் என்னை நிச்சயமாய்க் கொலைசெய்வீரல்லவா? நான் உமக்கு ஆலோசனை சொன்னாலும், என் சொல்லைக் கேட்கமாட்டீர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சிதேக்கியா ராஜா: நான் உன்னைக் கொல்லாமலும், உன் பிராணனை வாங்கத்தேடுகிற இந்த மனுஷர் கையில் உன்னை ஒப்புக்கொடாமலும் இருப்பேன் என்பதை, நமக்கு இந்த ஆத்துமாவை உண்டுபண்ணின கர்த்தருடைய ஜீவனைக் கொண்டு சொல்லுகிறேன் என்று எரேமியாவுக்கு இரகசியமாய் ஆணையிட்ட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சிதேக்கியா ராஜா: நான் உன்னைக் கொல்லாமலும், உன் பிராணனை வாங்கத்தேடுகிற இந்த மனுஷர் கையில் உன்னை ஒப்புக்கொடாமலும் இருப்பேன் என்பதை, நமக்கு இந்த ஆத்துமாவை உண்டுபண்ணின கர்த்தருடைய ஜீவனைக் கொண்டு சொல்லுகிறேன் என்று எரேமியாவுக்கு இரகசியமாய் ஆணையிட்ட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சிதேக்கியா ராஜா: நான் உன்னைக் கொல்லாமலும், உன் பிராணனை வாங்கத்தேடுகிற இந்த மனுஷர் கையில் உன்னை ஒப்புக்கொடாமலும் இருப்பேன் என்பதை, நமக்கு இந்த ஆத்துமாவை உண்டுபண்ணின கர்த்தருடைய ஜீவனைக் கொண்டு சொல்லுகிறேன் என்று எரேமியாவுக்கு இரகசியமாய் ஆணையிட்ட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எரேமியா சிதேக்கியாவை நோக்கி: நீர் பாபிலோன் ராஜாவின் பிரபுக்களண்டைக்குப் புறப்பட்டுப்போவீரானால், உம்முடைய ஆத்துமா உயிரோடிருக்கும்; இந்தப் பட்டணம் அக்கினியால் சுட்டெரிக்கப்படுவதில்லை; நீரும் உம்முடைய குடும்பமும் உயிரோடிருப்பீ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எரேமியா சிதேக்கியாவை நோக்கி: நீர் பாபிலோன் ராஜாவின் பிரபுக்களண்டைக்குப் புறப்பட்டுப்போவீரானால், உம்முடைய ஆத்துமா உயிரோடிருக்கும்; இந்தப் பட்டணம் அக்கினியால் சுட்டெரிக்கப்படுவதில்லை; நீரும் உம்முடைய குடும்பமும் உயிரோடிருப்பீ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எரேமியா சிதேக்கியாவை நோக்கி: நீர் பாபிலோன் ராஜாவின் பிரபுக்களண்டைக்குப் புறப்பட்டுப்போவீரானால், உம்முடைய ஆத்துமா உயிரோடிருக்கும்; இந்தப் பட்டணம் அக்கினியால் சுட்டெரிக்கப்படுவதில்லை; நீரும் உம்முடைய குடும்பமும் உயிரோடிருப்பீ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பாபிலோன் ராஜாவின் பிரபுக்களிடத்திற்குப் புறப்பட்டுப்போகாவிட்டால் அப்பொழுது இந்த நகரம் கல்தேயர் கையில் ஒப்புக்கொடுக்கப்படும், அவர்கள் இதை அக்கினியால் சுட்டெரிப்பார்கள்; நீர் அவர்களுக்குக் தப்பிப்போவதில்லை என்கிறதை இஸ்ரவேலின் தேவனும் சேனைகளின் தேவனுமாகிய கர்த்தர் சொல்லுகிறார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பாபிலோன் ராஜாவின் பிரபுக்களிடத்திற்குப் புறப்பட்டுப்போகாவிட்டால் அப்பொழுது இந்த நகரம் கல்தேயர் கையில் ஒப்புக்கொடுக்கப்படும், அவர்கள் இதை அக்கினியால் சுட்டெரிப்பார்கள்; நீர் அவர்களுக்குக் தப்பிப்போவதில்லை என்கிறதை இஸ்ரவேலின் தேவனும் சேனைகளின் தேவனுமாகிய கர்த்தர் சொல்லுகிறார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சிதேக்கியா ராஜா எரேமியாவை நோக்கி: கல்தேயர் தங்களைச் சோர்ந்துபோன யூதரின் கையிலே என்னைப் பரியாசம்பண்ண ஒப்புக்கொடுப்பார்களோ என்று நான் ஐயப்படுகிறேன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சிதேக்கியா ராஜா எரேமியாவை நோக்கி: கல்தேயர் தங்களைச் சோர்ந்துபோன யூதரின் கையிலே என்னைப் பரியாசம்பண்ண ஒப்புக்கொடுப்பார்களோ என்று நான் ஐயப்படுகிறேன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சிதேக்கியா ராஜா எரேமியாவை நோக்கி: கல்தேயர் தங்களைச் சோர்ந்துபோன யூதரின் கையிலே என்னைப் பரியாசம்பண்ண ஒப்புக்கொடுப்பார்களோ என்று நான் ஐயப்படுகிறேன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ற்கு எரேமியா: உம்மை ஒப்புக்கொடார்கள்; நான் உம்மிடத்தில் சொல்லுகிற கர்த்தருடைய வார்த்தைகளுக்குச் செவிகொடும், அப்பொழுது உமக்கு நன்மையாயிருக்கும், உம்முடைய ஆத்துமா பிழைக்க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ற்கு எரேமியா: உம்மை ஒப்புக்கொடார்கள்; நான் உம்மிடத்தில் சொல்லுகிற கர்த்தருடைய வார்த்தைகளுக்குச் செவிகொடும், அப்பொழுது உமக்கு நன்மையாயிருக்கும், உம்முடைய ஆத்துமா பிழைக்க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புறப்படுகிறதில்லை என்பீரேயாகில், கர்த்தர் எனக்குத் தெரியப்படுத்தின வார்த்தையாவது: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யூதா ராஜாவின் வீட்டிலே மீதியான எல்லா ஸ்திரீகளும் வெளியே பாபிலோன் ராஜாவின் பிரபுக்களண்டையில் கொண்டுபோகப்படுவார்கள்; அப்பொழுது, இதோ, அவர்கள்தானே உம்முடைய இஷ்டர்கள்; அவர்கள் உமக்குப் போதனை செய்து, உம்மை மேற்கொண்டார்கள் என்றும், உம்முடைய கால்கள் உளையிலே அமிழ்ந்தினபின்பு அவர்கள் பின்வாங்கிப்போனார்கள் என்றும் அந்த ஸ்திரீகளே சொல்லுவ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யூதா ராஜாவின் வீட்டிலே மீதியான எல்லா ஸ்திரீகளும் வெளியே பாபிலோன் ராஜாவின் பிரபுக்களண்டையில் கொண்டுபோகப்படுவார்கள்; அப்பொழுது, இதோ, அவர்கள்தானே உம்முடைய இஷ்டர்கள்; அவர்கள் உமக்குப் போதனை செய்து, உம்மை மேற்கொண்டார்கள் என்றும், உம்முடைய கால்கள் உளையிலே அமிழ்ந்தினபின்பு அவர்கள் பின்வாங்கிப்போனார்கள் என்றும் அந்த ஸ்திரீகளே சொல்லுவ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யூதா ராஜாவின் வீட்டிலே மீதியான எல்லா ஸ்திரீகளும் வெளியே பாபிலோன் ராஜாவின் பிரபுக்களண்டையில் கொண்டுபோகப்படுவார்கள்; அப்பொழுது, இதோ, அவர்கள்தானே உம்முடைய இஷ்டர்கள்; அவர்கள் உமக்குப் போதனை செய்து, உம்மை மேற்கொண்டார்கள் என்றும், உம்முடைய கால்கள் உளையிலே அமிழ்ந்தினபின்பு அவர்கள் பின்வாங்கிப்போனார்கள் என்றும் அந்த ஸ்திரீகளே சொல்லுவ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ம்முடைய எல்லா ஸ்திரீகளையும், உம்முடைய பிள்ளைகளையும் வெளியே கல்தேயரிடத்தில் கொண்டுபோவார்கள்; நீரும் அவர்கள் கைக்குத் தப்பிப் போகாமல் பாபிலோன் ராஜாவின் கையினால் பிடிக்கப்பட்டு, இந்த நகரம் அக்கினியால் சுட்டெரிக்கப்படக் காரணமாயிருப்பீர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ம்முடைய எல்லா ஸ்திரீகளையும், உம்முடைய பிள்ளைகளையும் வெளியே கல்தேயரிடத்தில் கொண்டுபோவார்கள்; நீரும் அவர்கள் கைக்குத் தப்பிப் போகாமல் பாபிலோன் ராஜாவின் கையினால் பிடிக்கப்பட்டு, இந்த நகரம் அக்கினியால் சுட்டெரிக்கப்படக் காரணமாயிருப்பீர்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சிதேக்கியா எரேமியாவை நோக்கி: இந்த வார்த்தைகளை ஒருவருக்கும் அறிவிக்கவேண்டாம்; அப்பொழுது நீ சாவதில்லை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உன்னோடே பேசினதைப் பிரபுக்கள் கேள்விப்பட்டு, உன்னிடத்தில் வந்து: நீ ராஜாவோடே பேசிக்கொண்டதை எங்களுக்குத் தெரிவி, எங்களுக்கு ஒன்றும் மறைக்காதே, அப்பொழுது உன்னைக் கொல்லாதிருப்போம்; ராஜா உன்னோடு என்ன பேசினார் என்று உன்னைக் கேட்பார்களேயாகில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உன்னோடே பேசினதைப் பிரபுக்கள் கேள்விப்பட்டு, உன்னிடத்தில் வந்து: நீ ராஜாவோடே பேசிக்கொண்டதை எங்களுக்குத் தெரிவி, எங்களுக்கு ஒன்றும் மறைக்காதே, அப்பொழுது உன்னைக் கொல்லாதிருப்போம்; ராஜா உன்னோடு என்ன பேசினார் என்று உன்னைக் கேட்பார்களேயாகில்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யோனத்தானுடைய வீட்டிலே சாகாதபடிக்கு ராஜா என்னை அங்கே திரும்ப அனுப்பவேண்டாம் என்று, அவர் முகத்துக்கு முன்பாக விண்ணப்பம் பண்ணினேன் என்று சொல்வாயாக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யோனத்தானுடைய வீட்டிலே சாகாதபடிக்கு ராஜா என்னை அங்கே திரும்ப அனுப்பவேண்டாம் என்று, அவர் முகத்துக்கு முன்பாக விண்ணப்பம் பண்ணினேன் என்று சொல்வாயாக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 எல்லாப் பிரபுக்களும், எரேமியாவினிடத்தில் வந்து, அவனைக் கேட்டார்கள்; அப்பொழுது அவன்: ராஜா கற்பித்த இந்த எல்லா வார்த்தைகளின்படியே அவர்களுக்கு அறிவித்தான்; காரியம் கேள்விப்படாமற்போனபடியினால், அவனோடே பேசாமலிருந்துவிட்ட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 எல்லாப் பிரபுக்களும், எரேமியாவினிடத்தில் வந்து, அவனைக் கேட்டார்கள்; அப்பொழுது அவன்: ராஜா கற்பித்த இந்த எல்லா வார்த்தைகளின்படியே அவர்களுக்கு அறிவித்தான்; காரியம் கேள்விப்படாமற்போனபடியினால், அவனோடே பேசாமலிருந்துவிட்ட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டியே எரேமியா, எருசலேம் பிடிபடுகிற நாள்மட்டாகக் காவற்சாலையின் முற்றத்தில் இருந்தான்; எருசலேம் பிடிபட்டுப்போனபோதும் அங்கேயே இ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01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પરંતુ જ્યારે માત્તાનનો પુત્ર શફાટયા, પાશહૂરનો પુત્ર ગદાલ્યા, શેલેમ્યાનો પુત્ર યુકાલ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લ્ખિયાનો પુત્ર પાશહૂરે યમિર્યા લોકોને જે કહેતો હતો તે સાંભળ્યું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આ યહોવાના વચન છે: ‘જે કોઇ આ નગરમાં રહેશે તે યુદ્ધ, દુકાળ કે રોગચાળાથી મૃત્યુ પામશે, પણ જે કો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બિલવાસીઓને શરણે જવા બહાર ચાલ્યો જશે તે બચવા પામશે, કઇઁં નહિ તો તે જીવતો તો રહેશે જ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‘અને આ નગર બાબિલના રાજાના લશ્કરના હાથમાં જશે, અને તેઓ તેનો કબજો લેશે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્યારબાદ પેલા અમલદારોએ રાજાને કહ્યું, “આ માણસને મારી નાખવો જોઇએ. આવી વાતો કરીને એ આપણા યોદ્ધા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નગરમાં બાકી રહેલા લોકોને નાહિંમત બનાવી દે છે. એ આ લોકોનું હિત કરવા નથી માગતો પણ વિનાશ કરવા માંગ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તે દેશદ્રોહી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રાજા સિદકિયાએ કહ્યું, “સારું તમને યોગ્ય લાગે તેમ કરો. હું તમને રોકી શકતો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આથી એ લોકોએ યમિર્યાને લઇ જઇને રક્ષકઘરના પ્રાંગણમાં આવેલા રાજકુમાર માલ્ખિયાના ધાતુંના ટાંક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ઉતાર્યો. તેઓએ તેને દોરડા વડે નીચે ઉતાર્યો. ધાતુના ટાંકામાં પાણી નહોતું, પણ ફકત કાદવ હત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મિર્યા એ કાદવમાં ખૂંપી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કૂશનો એબેદ-મેલેખ એ રાજમહેલમાં એક ખોજો હતો. તેણે સાંભળ્યું કે તેઓએ યમિર્યાને ધાતુના ટાંક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ખવામાં આવ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રાજા બિન્યામીન દરવાજા આગળ બેઠો હતો એવામાં એબેદ-મેલેખે આવીને તેન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મારા ધણી, મારા રાજા, આ લોકોએ પ્રબોધક યમિર્યા સાથે જે બધું કર્યુ છે તે ઘણું અનિષ્ટ થયું છે; 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એ તેને પાણીનાં ટાંકામાં નાખ્યો છે અને નગરમાં ખોરાક તો છે નહિ એટલે તે કદાચ ભૂખે મરી જ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આ સાંભળીને રાજાએ એબેદ-મેલેખેને આજ્ઞા કરી કે તું અહીંથી ત્રીસ માણસને તારી સાથે લઇને પ્રબોધ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મિર્યા મૃત્યુ પામે તે પહેલાં તેને બહાર ખેંચી કાઢ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એબેદ-મેલેખે પોતાની સાથે ત્રીણ માણસો લઇને મહેલના ભંડારમાં ગયો. અને પોતાની સાથે કેટલાંક ફાટેલ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ીથરાં લઇને દોરડા વડે ટાંકાંમાં યમિર્યાને પહોંચાડ્યા અન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દોરડાથી તને હાનિ પહોંચે નહિ માટે આ જૂના ફાટેલાં કપડાને તારી બગલમાં મૂક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યમિર્યાએ તે પ્રમાણે કર્યું. અને તેને દોરડા વડે ધાતુના ટાંકામાંથી બહાર ખેંચી કાઢયો અને પહેલ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્યાં હતો ત્યાં રક્ષકઘરમાં મોકલી અપા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છી રાજા સિદકિયાએ પ્રબોધક યમિર્યાને યહોવાના મંદિરમાં ત્રીજા દરવાજે તેડાવી મંગાવ્યો અને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્યું, “મારે તને એક વાત પૂછવી છે; મારાથી કશું છુપાવીશ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યમિર્યાએ સિદકિયાને કહ્યું, “હું તમને સત્ય હકીકત જણાવીશ તો તું મને મારી નાખશે અને જો હું સલાહ આપ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ો પણ તું મારું સાંભળવાનો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્યારે રાજા સિદકિયાએ ખાનગીમાં યમિર્યાને એવું વચન આપ્યું કે, “આપણને જીવન બક્ષનાર સૈન્યોનો દે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ના સમ ખાઇને કહું છું કે, હું તને મારી નાખવા ઇચ્છતા લોકોના હાથમાં સોંપી દઇશ નહિ કે તને 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ખવા દઇશ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એટલે યમિર્યાએ સિદકિયાને કહ્યું, “ઇસ્રાએલના દેવ સૈન્યોનો દેવ યહોવાનાં આ વચન છે: ‘જો તમે બહાર જ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બિલના રાજાના શરણે જશો, તો તમે તથા તમારું કુટુંબ જીવતાં રહેશો અને આ નગરને અગ્નિથી બાળી નાખવ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શે નહિ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પરંતુ જો તમે બહાર જઇ તેને શરણે નહિ જાઓ, તો તેઓનું સૈન્ય આ નગરને આગ લગાડશે અને તમે તેઓન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થમાંથી બચવા નહિ પામો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એટલે રાજા સિદકિયાએ યમિર્યાને કહ્યું, “મને યહૂદિયાના લોકોથી ડર લાગે છે, જેમણે બાબિલના સૈન્ય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રણાગતિ સ્વીકારી છે, મને તેમની બીક લાગે છે. કદાચ મને તેમનાં હાથમાં સોંપી દેવામાં આવે, તેઓ મારી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વી રીતે વર્તશે તેની કોને ખબર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યમિર્યાએ પ્રત્યુત્તર આપ્યો, “તને તેમના હાથમાં સોંપવામાં નહિ આવે. જો તું કેવળ યહોવાને આધીન થશે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ું જીવન બચી જશે અને બધા સારા વાનાં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પરંતુ જો તમે બહાર જઇને તાબે થવાની ના પાડશો, તો યહોવાએ મને આવું દિવ્યદર્શન આપ્યું છ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યહૂદિયાના મહેલમાં રહેતી સર્વ સ્ત્રીઓને બહાર લાવવામાં આવશે. અને તેઓને બાબિલના સૈન્યના અધિકારી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હેંચી દેવામાં આવશે;” તેઓ જતાં જતાં ગાય છે:તમારાં પરમમિત્રોએ તમને ખોટે રસ્તે દોર્યા છે, તેમણે ત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સે પોતાનું ધાર્યું કરાવ્યું છે. તમારા પગ કાદવમાં ફસાઇ ગયા છે. અને તેઓ તમને છોડીને ભાગી ગ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“તમારી બધી સ્ત્રીઓને અને તમારા બધાં બાળકોને બાબિલવાસીઓ સમક્ષ લઇ જવામાં આવશે, અને તમે પોતે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ચવા નહિ પામો; તમે પણ બાબિલના રાજાના કેદી બનશો અને આ નગરને બાળીને ભસ્મિભૂત કરી દેવામાં આવ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એટલે સિદકિયાએ યમિર્યાને કહ્યું, “આ વચનોની કોઇને ખબર ન પડે, નહિ તો તારું આવી જ બન્યું જાણજ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જો અમલદારોને ખબર પડે કે, હું તારી સાથે વાત કરતો હતો તો આપણે શું ચર્ચા કરી છે તે જાણવા માટે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ને મારી નાખવાની ધમકી પણ આપ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છતાં તું કેવળ એટલું જ કહેજે કે, યહોનાથાનના ઘરમાં આવેલી કેદમાં મને પાછો મોકલે નહિ, હું ત્યાં મ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ઇશ, તેવી વિનંતી મેં રાજાને કરી હત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બધા અમલદારોએ યમિર્યા પાસે આવીને તેને પૂછયું, અને તેણે રાજાએ તેને કહ્યું હતું તે પ્રમાણે જ બરાબ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ે કહ્યું. તેઓ છાનામાના ચાલ્યા ગયા, કારણ તેમણે વાતચીત સાંભળી નહો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યરૂશાલેમને જીતી લેવામાં આવ્યું ત્યાં સુધી યમિર્યા રક્ષકઘરના ચોકમાં જ રહ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2026-10-20T05:23:51Z</dcterms:created>
  <dcterms:modified xsi:type="dcterms:W3CDTF">2026-10-20T05:23:51Z</dcterms:modified>
  <dc:title>યિર્મેયા : 38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