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ட்டுக்குட்டியானவர் முத்திரைகளில் ஒன்றை உடைக்கக்கண்டேன். அப்பொழுது நான்கு ஜீவன்களில் ஒன்று என்னை நோக்கி: நீ வந்து பார் என்று இடிமுழக்கம்போன்ற சத்தமாய்ச் சொல்லக்கேட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ட்டுக்குட்டியானவர் முத்திரைகளில் ஒன்றை உடைக்கக்கண்டேன். அப்பொழுது நான்கு ஜீவன்களில் ஒன்று என்னை நோக்கி: நீ வந்து பார் என்று இடிமுழக்கம்போன்ற சத்தமாய்ச் சொல்லக்கேட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பார்த்தபோது, இதோ, ஒரு வெள்ளைக்குதிரையைக் கண்டேன்; அதின்மேல் ஏறியிருந்தவன் வில்லைப் பிடித்திருந்தான்; அவனுக்கு ஒரு கிரீடங் கொடுக்கப்பட்டது; அவன் ஜெயிக்கிறவனாகவும் ஜெயிப்பவனாகவும் புறப்ப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பார்த்தபோது, இதோ, ஒரு வெள்ளைக்குதிரையைக் கண்டேன்; அதின்மேல் ஏறியிருந்தவன் வில்லைப் பிடித்திருந்தான்; அவனுக்கு ஒரு கிரீடங் கொடுக்கப்பட்டது; அவன் ஜெயிக்கிறவனாகவும் ஜெயிப்பவனாகவும் புறப்ப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இரண்டாம் முத்திரையை உடைத்தபோது, இரண்டாம் ஜீவனானது: நீ வந்துபார் என்று சொல்லக்கேட்ட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ிவப்பான வேறொரு குதிரை புறப்பட்டது; அதின்மேல் ஏறியிருந்தவனுக்கு, பூமியிலுள்ளவர்கள் ஒருவரையொருவர் கொலைசெய்யத்தக்கதாகச் சமாதானத்தைப் பூமியிலிருந்தெடுத்துப்போடும்படியான அதிகாரம் கொடுக்கப்பட்டது; ஒரு பெரிய பட்டயமும் அவனுக்குக் கொடுக்கப்பட்ட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ிவப்பான வேறொரு குதிரை புறப்பட்டது; அதின்மேல் ஏறியிருந்தவனுக்கு, பூமியிலுள்ளவர்கள் ஒருவரையொருவர் கொலைசெய்யத்தக்கதாகச் சமாதானத்தைப் பூமியிலிருந்தெடுத்துப்போடும்படியான அதிகாரம் கொடுக்கப்பட்டது; ஒரு பெரிய பட்டயமும் அவனுக்குக் கொடுக்கப்பட்ட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ிவப்பான வேறொரு குதிரை புறப்பட்டது; அதின்மேல் ஏறியிருந்தவனுக்கு, பூமியிலுள்ளவர்கள் ஒருவரையொருவர் கொலைசெய்யத்தக்கதாகச் சமாதானத்தைப் பூமியிலிருந்தெடுத்துப்போடும்படியான அதிகாரம் கொடுக்கப்பட்டது; ஒரு பெரிய பட்டயமும் அவனுக்குக் கொடுக்கப்பட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மூன்றாம் முத்திரையை உடைத்தபோது, மூன்றாம் ஜீவனானது: நீ வந்துபார் என்று சொல்லக்கேட்டேன். நான் பார்த்தபோது, இதோ, ஒரு கறுப்புக்குதிரையைக் கண்டேன்; அதின்மேல் ஏறியிருந்தவன் ஒரு தராசைத் தன் கையிலே பிடித்திர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மூன்றாம் முத்திரையை உடைத்தபோது, மூன்றாம் ஜீவனானது: நீ வந்துபார் என்று சொல்லக்கேட்டேன். நான் பார்த்தபோது, இதோ, ஒரு கறுப்புக்குதிரையைக் கண்டேன்; அதின்மேல் ஏறியிருந்தவன் ஒரு தராசைத் தன் கையிலே பிடித்திரு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, ஒரு பணத்துக்கு ஒருபடி கோதுமையென்றும், ஒரு பணத்துக்கு மூன்றுபடி வாற்கோதுமையென்றும், எண்ணெயையும் திராட்சரசத்தையும் சேதப்படுத்தாதே என்றும், நான்கு ஜீவன்களின் மத்தியிலிருந்து உண்டான சத்தத்தைக் கேட்ட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, ஒரு பணத்துக்கு ஒருபடி கோதுமையென்றும், ஒரு பணத்துக்கு மூன்றுபடி வாற்கோதுமையென்றும், எண்ணெயையும் திராட்சரசத்தையும் சேதப்படுத்தாதே என்றும், நான்கு ஜீவன்களின் மத்தியிலிருந்து உண்டான சத்தத்தைக் கேட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நாலாம் முத்திரையை உடைத்தபோது, நாலாம் ஜீவனானது: நீ வந்துபார் என்று சொல்லுஞ் சத்தத்தைக் கேட்ட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நாலாம் முத்திரையை உடைத்தபோது, நாலாம் ஜீவனானது: நீ வந்துபார் என்று சொல்லுஞ் சத்தத்தைக் கேட்ட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ார்த்தபோது, இதோ, மங்கினநிறமுள்ள ஒரு குதிரையைக் கண்டேன்; அதின்மேல் ஏறியிருந்தவனுக்கு மரணம் என்று பெயர்; பாதாளம் அவன்பின் சென்றது. பட்டயத்தினாலும், பஞ்சத்தினாலும், சாவினாலும், பூமியின் துஷ்டமிருகங்களினாலும், பூமியின் காற்பங்கிலுள்ளவர்களைக் கொலைசெய்யும்படியான அதிகாரம் அவைகளுக்குக் கொடுக்கப்பட்ட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ார்த்தபோது, இதோ, மங்கினநிறமுள்ள ஒரு குதிரையைக் கண்டேன்; அதின்மேல் ஏறியிருந்தவனுக்கு மரணம் என்று பெயர்; பாதாளம் அவன்பின் சென்றது. பட்டயத்தினாலும், பஞ்சத்தினாலும், சாவினாலும், பூமியின் துஷ்டமிருகங்களினாலும், பூமியின் காற்பங்கிலுள்ளவர்களைக் கொலைசெய்யும்படியான அதிகாரம் அவைகளுக்குக் கொடுக்கப்பட்ட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ார்த்தபோது, இதோ, மங்கினநிறமுள்ள ஒரு குதிரையைக் கண்டேன்; அதின்மேல் ஏறியிருந்தவனுக்கு மரணம் என்று பெயர்; பாதாளம் அவன்பின் சென்றது. பட்டயத்தினாலும், பஞ்சத்தினாலும், சாவினாலும், பூமியின் துஷ்டமிருகங்களினாலும், பூமியின் காற்பங்கிலுள்ளவர்களைக் கொலைசெய்யும்படியான அதிகாரம் அவைகளுக்குக் கொடுக்கப்பட்ட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ஐந்தாம் முத்திரையை உடைத்தபோது, தேவவசனத்தினிமித்தமும் தாங்கள் கொடுத்த சாட்சியினிமித்தமும் கொல்லப்பட்டவர்களுடைய ஆத்துமாக்களைப் பலிபீடத்தின்கீழே கண்ட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ஐந்தாம் முத்திரையை உடைத்தபோது, தேவவசனத்தினிமித்தமும் தாங்கள் கொடுத்த சாட்சியினிமித்தமும் கொல்லப்பட்டவர்களுடைய ஆத்துமாக்களைப் பலிபீடத்தின்கீழே கண்ட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: பரிசுத்தமும் சத்தியமுமுள்ள ஆண்டவரே, தேவரீர் பூமியின்மேல் குடியிருக்கிறவர்களிடத்தில் எங்கள் இரத்தத்தைக்குறித்து எதுவரைக்கும் நியாயத்தீர்ப்புச்செய்யாமலும் பழிவாங்காமலும் இருப்பீர் என்று மகா சத்தமிட்டுக் கூப்பிட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: பரிசுத்தமும் சத்தியமுமுள்ள ஆண்டவரே, தேவரீர் பூமியின்மேல் குடியிருக்கிறவர்களிடத்தில் எங்கள் இரத்தத்தைக்குறித்து எதுவரைக்கும் நியாயத்தீர்ப்புச்செய்யாமலும் பழிவாங்காமலும் இருப்பீர் என்று மகா சத்தமிட்டுக் கூப்பிட்ட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: பரிசுத்தமும் சத்தியமுமுள்ள ஆண்டவரே, தேவரீர் பூமியின்மேல் குடியிருக்கிறவர்களிடத்தில் எங்கள் இரத்தத்தைக்குறித்து எதுவரைக்கும் நியாயத்தீர்ப்புச்செய்யாமலும் பழிவாங்காமலும் இருப்பீர் என்று மகா சத்தமிட்டுக் கூப்பிட்ட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கள் ஒவ்வொருவருக்கும் வெள்ளை அங்கிகள் கொடுக்கப்பட்டது; அன்றியும், அவர்கள் தங்களைப்போலக் கொலைசெய்யப்படப்போகிறவர்களாகிய தங்கள் உடன்பணிவிடைக்காரரையும் தங்கள் சகோதரருமானவர்களின் தொகை நிறைவாகுமளவும் இன்னுங்கொஞ்சக்காலம் இளைப்பாறவேண்டும் என்று அவர்களுக்குச் சொல்லப்பட்ட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கள் ஒவ்வொருவருக்கும் வெள்ளை அங்கிகள் கொடுக்கப்பட்டது; அன்றியும், அவர்கள் தங்களைப்போலக் கொலைசெய்யப்படப்போகிறவர்களாகிய தங்கள் உடன்பணிவிடைக்காரரையும் தங்கள் சகோதரருமானவர்களின் தொகை நிறைவாகுமளவும் இன்னுங்கொஞ்சக்காலம் இளைப்பாறவேண்டும் என்று அவர்களுக்குச் சொல்லப்பட்ட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ஆறாம் முத்திரையை உடைக்கக்கண்டேன்; இதோ, பூமி மிகவும் அதிர்ந்தது; சூரியன் கறுப்புக் கம்பளியைப்போலக் கறுத்தது; சந்திரன் இரத்தம்போலாயிற்ற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ஆறாம் முத்திரையை உடைக்கக்கண்டேன்; இதோ, பூமி மிகவும் அதிர்ந்தது; சூரியன் கறுப்புக் கம்பளியைப்போலக் கறுத்தது; சந்திரன் இரத்தம்போலாயிற்ற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்திமரமானது பெருங்காற்றினால் அசைக்கப்படும்போது, அதின் காய்கள் உதிருகிறதுபோல, வானத்தின் நட்சத்திரங்களும் பூமியிலே விழ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்திமரமானது பெருங்காற்றினால் அசைக்கப்படும்போது, அதின் காய்கள் உதிருகிறதுபோல, வானத்தின் நட்சத்திரங்களும் பூமியிலே விழ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ானமும் சுருட்டப்பட்ட புஸ்தகம்போலாகி விலகிப்போயிற்று; மலைகள் தீவுகள் யாவும் தங்கள் இடங்களைவிட்டு அகன்றுபோயின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ானமும் சுருட்டப்பட்ட புஸ்தகம்போலாகி விலகிப்போயிற்று; மலைகள் தீவுகள் யாவும் தங்கள் இடங்களைவிட்டு அகன்றுபோயின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ூமியின் ராஜாக்களும், பெரியோர்களும், ஐசுவரியவான்களும், சேனைத்தலைவர்களும், பலவான்களும், அடிமைகள் யாவரும், சுயாதீனர் யாவரும், பர்வதங்களின் குகைகளிலும் கன்மலைகளிலும் ஒளித்துக்கொண்ட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ூமியின் ராஜாக்களும், பெரியோர்களும், ஐசுவரியவான்களும், சேனைத்தலைவர்களும், பலவான்களும், அடிமைகள் யாவரும், சுயாதீனர் யாவரும், பர்வதங்களின் குகைகளிலும் கன்மலைகளிலும் ஒளித்துக்கொண்ட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ர்வதங்களையும் கன்மலைகளையும் நோக்கி: நீங்கள் எங்கள்மேல் விழுந்து, சிங்காசனத்தின்மேல் வீற்றிருக்கிறவருடைய முகத்திற்கும், ஆட்டுக்குட்டியானவருடைய கோபத்திற்கும் எங்களை மறைத்துக்கொள்ளுங்கள்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ர்வதங்களையும் கன்மலைகளையும் நோக்கி: நீங்கள் எங்கள்மேல் விழுந்து, சிங்காசனத்தின்மேல் வீற்றிருக்கிறவருடைய முகத்திற்கும், ஆட்டுக்குட்டியானவருடைய கோபத்திற்கும் எங்களை மறைத்துக்கொள்ளுங்கள்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ுடைய கோபாக்கினையின் மகா நாள் வந்துவிட்டது, யார் நிலைநிற்கக்கூடும் என்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26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ುರಿಮರಿಯಾದಾತನು ಆ ಮುದ್ರೆಗಳಲ್ಲಿ ಒಂದನ್ನು ತೆರೆದದ್ದನ್ನು ನಾನು ನೋಡಿ ದಾಗ ಆ ನಾಲ್ಕು ಜೀವಿಗಳಲ್ಲಿ ಒಂದು--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ು ಎಂದು ಗುಡುಗಿನಂತಿದ್ದ ಒಂದು ಶಬ್ದವನ್ನು ಕೇಳ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ಇಗೋ, ಒಂದು ಬಿಳೀ ಕುದುರೆ ಯನ್ನು ನಾನು ನೋಡಿದೆನು; ಅದರ ಮೇಲೆ ಕೂತಿದ್ದವನ ಕೈಯಲ್ಲಿ ಒಂದು ಬಿಲ್ಲು ಇತ್ತ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ಿಗೆ ಕಿರೀಟ ಕೊಡಲ್ಪಟ್ಟಿತ್ತು; ಅವನು ಜಯಿಸುತ್ತಿರುವವನಾಗಿ ಜಯಿಸುವದಕ್ಕೋಸ್ಕರ ಹೊರ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ತನು ಎರಡನೆಯ ಮುದ್ರೆಯನ್ನು ತೆರೆದಾಗ ಎರಡನೆಯ ಜೀವಿಯು--ಬಂದು ನೋಡು ಅನ್ನುವ ದನ್ನು ಕೇಳ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ಮತ್ತೊಂದು ಕೆಂಪು ಕುದುರೆಯು ಹೊರಗೆ ಹೋಯಿತು; ಅದರ ಮೇಲೆ ಕೂತಿದ್ದವನಿಗೆ ಭೂಮಿಯಿಂದ ಸಮಾಧಾನವನ್ನು ತೆಗೆದುಬಿಡ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ಕ್ಕೂ ಮನುಷ್ಯರು ಒಬ್ಬರನ್ನೊಬ್ಬರು ಕೊಲ್ಲುವವರಾಗು ವಂತೆ ಮಾಡುವದಕ್ಕೂ ಅಧಿಕಾರವು ಕೊಡಲ್ಪಟ್ಟಿತು; ಇದಲ್ಲದೆ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ೊಡ್ಡ ಕತ್ತಿಯು ಕೊ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ತನು ಮೂರನೆಯ ಮುದ್ರೆಯನ್ನು ತೆರೆದಾಗ ಮೂರನೆಯ ಜೀವಿಯು--ಬಂದು ನೋಡು ಅನ್ನು ವದನ್ನು ನಾನು ಕೇಳಿದೆನು. ಆಗ ಇಗೋ,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ಪ್ಪು ಕುದುರೆಯನ್ನು ನೋಡಿದೆನು. ಅದರ ಮೇಲೆ ಕೂತಿದ್ದವನ ಕೈಯಲ್ಲಿ ತ್ರಾಸು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ಮೇಲೆ ನಾಲ್ಕು ಜೀವಿಗಳ ಮಧ್ಯದಿಂದ--ರೂಪಾಯಿಗೆ ಒಂದು ಸೇರು ಗೋಧಿ; ರೂಪಾಯಿಗೆ ಮೂರು ಸೇರು ಜವೆಗೋಧಿ; ಎಣ್ಣೆ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ರಾಕ್ಷಾರಸವನ್ನೂ ನೀನು ಕೆಡಿಸಬೇಡ ಎಂದು ಹೇಳುವ ಧ್ವನಿಯನ್ನು ನಾನು ಕೇಳ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ತನು ನಾಲ್ಕನೆಯ ಮುದ್ರೆಯನ್ನು ತೆರೆ ದಾಗ--ಬಂದು ನೋಡು ಎಂದು ನಾಲ್ಕನೆಯ ಜೀವಿಯು ಹೇಳುವ ಧ್ವನಿಯನ್ನು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ಾನು ನೋಡಲಾಗಿ ಒಂದು ಬೂದಿ ಬಣ್ಣದ ಕುದುರೆ ಯನ್ನು ಕಂಡೆನು. ಅದರ ಮೇಲೆ ಕೂತಿದ್ದವನ ಹೆಸರು ಮೃತ್ಯುವು; ನರಕ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ನ್ನು ಹಿಂಬಾಲಿಸಿತು. ಅವ ರಿಗೆ ಭೂಮಿಯ ಕಾಲುಭಾಗದ ಮೇಲೆ ಕತ್ತಿಯಿಂದಲೂ ಹಸಿವೆಯಿಂದಲೂ ಸಾವಿನಿಂದಲೂ ಭೂಮಿಯ ಮೃ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ಳಿಂದಲೂ ಕೊಲ್ಲುವದಕ್ಕೆ ಅಧಿಕಾರವು ಕೊ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ತನು ಐದನೆಯ ಮುದ್ರೆಯನ್ನು ತೆರೆದಾಗ ದೇವರವಾಕ್ಯದ ನಿಮಿತ್ತವಾಗಿಯೂ ತಾವು ಹೊಂದಿದ್ದ ಸಾಕ್ಷಿಯ ನಿಮಿತ್ತವ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ತವಾದವರ ಆತ್ಮಗಳು ಯಜ್ಞವೇದಿಯ ಕೆಳಗಿರುವದನ್ನು ನಾನು ಕ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ರು--ಓ ಕರ್ತನೇ, ಪರಿಶುದ್ಧನೂ ಸತ್ಯವಂತನೂ ಆಗಿರುವಾತನೇ, ಭೂಮಿಯ ಮೇಲೆ ವಾಸಿಸುವವರು ನಮ್ಮ ರಕ್ತ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ರಿಸಿದ್ದಕ್ಕಾಗಿ ನೀನು ಎಷ್ಟು ಕಾಲದವರೆಗೆ ನ್ಯಾಯವಿಚಾರಿಸದೆಯೂ ಪ್ರತಿದಂಡನೆ ಮಾಡದೆಯೂ ಇರುವಿ ಎಂದು ಮಹಾಶಬ್ದ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ಗುತ್ತಾ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ರಲ್ಲಿ ಒಬ್ಬೊಬ್ಬನಿಗೆ ಬಿಳೀ ನಿಲುವಂಗಿಗಳು ಕೊಡಲ್ಪಟ್ಟಿದ್ದವು. ಇದಲ್ಲದೆ ಅವರ ಹಾಗೆ ಅವರ ಜೊತೆ ಸೇವಕರ ಮತ್ತು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ೋದರರ ಕೊಲೆಯು ಪೂರೈಸುವ ತನಕ ಇನೂ ಸ್ವಲ್ಪ ಕಾಲ ವಿಶ್ರಮಿಸಿಕೊಂಡಿರಬೇಕೆಂದು ಅವರಿಗೆ ಹೇಳ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ತನು ಆರನೆಯ ಮುದ್ರೆ ತೆರೆಯುವದನ್ನು ನಾನು ಕಂಡೆನು. ಆಗ ಇಗೋ, ಮಹಾಭೂಕಂಪ ಉಂಟಾಯಿತು; ಸೂರ್ಯನು ಕೂದಲಿನ ಗೋಣಿ ಯ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ಪ್ಪಾದನು. ಚಂದ್ರನು ರಕ್ತದಂತ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ಂಜೂರದ ಮರವು ಬಿರುಗಾಳಿಯಿಂದ ಅಲ್ಲಾಡಿಸ ಲ್ಪಟ್ಟು ಅಕಾಲದಲ್ಲಿ ತನ್ನ ಕಾಯಿಗಳನ್ನು ಉದುರಿಸುವ ಪ್ರಕಾರ ಆಕಾಶ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ಕ್ಷತ್ರಗಳು ಭೂಮಿಗೆ ಬ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ಕಾಶವು ಸುರುಳಿಯ ಹಾಗೆ ಸುತ್ತಲ್ಪಟ್ಟು ಹೋಗಿ ಬಿಟ್ಟಿತು; ಎಲ್ಲಾ ಬೆಟ್ಟಗಳೂ ದ್ವೀಪಗಳೂ ತಮ್ಮ ತಮ್ಮ ಸ್ಥಳ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ದರ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ಭೂರಾಜರೂ ದೊಡ್ಡ ವರೂ ಐಶ್ವರ್ಯವಂತರೂ ಮುಖ್ಯಾಧಿಪತಿಗಳೂ ಪರಾ ಕ್ರಮಶಾಲಿಗಳೂ ಎಲ್ಲಾ ದಾಸರೂ ಸ್ವತಂತ್ರರೂ ಗವ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ಳಲ್ಲಿಯೂ ಬೆಟ್ಟಗಳ ಬಂಡೆಗಳಲ್ಲಿಯೂ ಅಡಗಿ 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ಪರ್ವತಗಳಿಗೂ ಬಂಡೆಗಳಿಗೂ--ನಮ್ಮ ಮೇಲೆ ಬೀಳಿರಿ, ಸಿಂಹಾಸನದ ಮೇಲೆ ಕೂತಿದ್ದಾತನ ಮುಖಕ್ಕೂ ಕುರಿಮರಿಯಾದಾತನ ಕೋಪ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್ಮನ್ನು ಮರೆಮಾಡ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ತನ ಕೋಪದ ಮಹಾದಿನ ಬಂದದೆ; ಅದರ ಮುಂದೆ ನಿಲ್ಲುವದಕ್ಕೆ ಯಾರು ಶಕ್ತರು ಎಂದು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2026-10-22T10:52:51Z</dcterms:created>
  <dcterms:modified xsi:type="dcterms:W3CDTF">2026-10-22T10:52:51Z</dcterms:modified>
  <dc:title>ಪ್ರಕಟನೆ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