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t is not expedient for me doubtless to glory. I will come to visions and revelations of the Lor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t is not expedient for me doubtless to glory. I will come to visions and revelations of the Lor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knew a man in Christ above fourteen years ago, (whether in the body, I cannot tell; or whether out of the body, I cannot tell: God knows;) such an one caught up to the third heave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knew a man in Christ above fourteen years ago, (whether in the body, I cannot tell; or whether out of the body, I cannot tell: God knows;) such an one caught up to the third heave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knew a man in Christ above fourteen years ago, (whether in the body, I cannot tell; or whether out of the body, I cannot tell: God knows;) such an one caught up to the third heave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knew such a man, (whether in the body, or out of the body, I cannot tell: God knows;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knew such a man, (whether in the body, or out of the body, I cannot tell: God knows;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ow that he was caught up into paradise, and heard unspeakable words, which it is not lawful for a man to utte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f such an one will I glory: yet of myself I will not glory, but in mine infirmiti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f such an one will I glory: yet of myself I will not glory, but in mine infirmitie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ough I would desire to glory, I shall not be a fool; for I will say the truth: but now I forbear, lest any man should think of me above that which he sees me to be, or that he hears of 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ough I would desire to glory, I shall not be a fool; for I will say the truth: but now I forbear, lest any man should think of me above that which he sees me to be, or that he hears of m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ough I would desire to glory, I shall not be a fool; for I will say the truth: but now I forbear, lest any man should think of me above that which he sees me to be, or that he hears of 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lest I should be exalted above measure through the abundance of the revelations, there was given to me a thorn in the flesh, the messenger of Satan to buffet me, lest I should be exalted above measur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lest I should be exalted above measure through the abundance of the revelations, there was given to me a thorn in the flesh, the messenger of Satan to buffet me, lest I should be exalted above measur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lest I should be exalted above measure through the abundance of the revelations, there was given to me a thorn in the flesh, the messenger of Satan to buffet me, lest I should be exalted above measur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this thing I besought the Lord three times, that it might depart from m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e said unto me, My grace is sufficient for you: for my strength is made perfect in weakness. Most gladly therefore will I rather glory in my infirmities, that the power of Christ may rest upon m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e said unto me, My grace is sufficient for you: for my strength is made perfect in weakness. Most gladly therefore will I rather glory in my infirmities, that the power of Christ may rest upon m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e said unto me, My grace is sufficient for you: for my strength is made perfect in weakness. Most gladly therefore will I rather glory in my infirmities, that the power of Christ may rest upon m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I take pleasure in infirmities, in reproaches, in necessities, in persecutions, in distresses for Christ's sake: for when I am weak, then am I strong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I take pleasure in infirmities, in reproaches, in necessities, in persecutions, in distresses for Christ's sake: for when I am weak, then am I strong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I take pleasure in infirmities, in reproaches, in necessities, in persecutions, in distresses for Christ's sake: for when I am weak, then am I strong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am become a fool in glorying; all of you have compelled me: for I ought to have been commended of you: for in nothing am I behind the very chiefest apostles, though I be nothing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am become a fool in glorying; all of you have compelled me: for I ought to have been commended of you: for in nothing am I behind the very chiefest apostles, though I be nothing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am become a fool in glorying; all of you have compelled me: for I ought to have been commended of you: for in nothing am I behind the very chiefest apostles, though I be nothing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ruly the signs of an apostle were wrought among you in all patience, in signs, and wonders, and mighty deed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ruly the signs of an apostle were wrought among you in all patience, in signs, and wonders, and mighty deed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what is it wherein all of you were inferior to other churches, except it be that I myself was not burdensome to you? forgive me this wrong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what is it wherein all of you were inferior to other churches, except it be that I myself was not burdensome to you? forgive me this wrong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ehold, the third time I am ready to come to you; and I will not be burdensome to you: for I seek not your's but you: for the children ought not to lay up for the parents, but the parents for the children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ehold, the third time I am ready to come to you; and I will not be burdensome to you: for I seek not your's but you: for the children ought not to lay up for the parents, but the parents for the children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ehold, the third time I am ready to come to you; and I will not be burdensome to you: for I seek not your's but you: for the children ought not to lay up for the parents, but the parents for the children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 will very gladly spend and be spent for you; though the more abundantly I love you, the less I be love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 will very gladly spend and be spent for you; though the more abundantly I love you, the less I be love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 will very gladly spend and be spent for you; though the more abundantly I love you, the less I be love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be it so, I did not burden you: nevertheless, being crafty, I caught you with guile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be it so, I did not burden you: nevertheless, being crafty, I caught you with guile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Did I make a gain of you by any of them whom I sent unto you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desired Titus, and with him I sent a brother. Did Titus make a gain of you? walked we not in the same spirit? walked we not in the same steps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desired Titus, and with him I sent a brother. Did Titus make a gain of you? walked we not in the same spirit? walked we not in the same steps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desired Titus, and with him I sent a brother. Did Titus make a gain of you? walked we not in the same spirit? walked we not in the same steps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gain, think all of you that we excuse ourselves unto you? we speak before God in Christ: but we do all things, dearly beloved, for your edifying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gain, think all of you that we excuse ourselves unto you? we speak before God in Christ: but we do all things, dearly beloved, for your edifying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gain, think all of you that we excuse ourselves unto you? we speak before God in Christ: but we do all things, dearly beloved, for your edifying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I fear, lest, when I come, I shall not find you such as I would, and that I shall be found unto you such as all of you would not: lest there be debates, envyings, wraths, strifes, backbitings, whisperings, swellings, tumults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I fear, lest, when I come, I shall not find you such as I would, and that I shall be found unto you such as all of you would not: lest there be debates, envyings, wraths, strifes, backbitings, whisperings, swellings, tumults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I fear, lest, when I come, I shall not find you such as I would, and that I shall be found unto you such as all of you would not: lest there be debates, envyings, wraths, strifes, backbitings, whisperings, swellings, tumults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lest, when I come again, my God will humble me among you, and that I shall mourn for many which have sinned already, and have not repented of the uncleanness and fornication and lasciviousness which they have committed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lest, when I come again, my God will humble me among you, and that I shall mourn for many which have sinned already, and have not repented of the uncleanness and fornication and lasciviousness which they have committe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lest, when I come again, my God will humble me among you, and that I shall mourn for many which have sinned already, and have not repented of the uncleanness and fornication and lasciviousness which they have committ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80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ன்மைபாராட்டுகிறது எனக்குத் தகுதியல்லவே; ஆகிலும், கர்த்தர் அருளிய தரிசன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ப்படுத்தல்களையும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வுக்குள்ளான ஒரு மனுஷனை அறிவேன்; அவன் பதினாலு வருஷத்திற்கு முன்னே மூன்றாம் வானம்வர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க்கப்பட்டான்; அவன் சரீரத்திலிருந்தானோ, சரீரத்திற்குப் புறம்பேயிருந்தானோ, அதை அறியேன்;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பரதீசுக்குள் எடுக்கப்பட்டு, மனுஷர் பேசப்படாததும் வாக்குக்கெட்டாததுமாகிய வார்த்தை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ானென்று அறிந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னைக்குறித்து மேன்மைபாராட்டுவேன்; ஆனாலும் என்னைக்குறித்து என் பலவீனங்களிலேயன்ற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றொன்றிலும் மேன்மைபாராட்டமா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மானதை நான் பேசுகிறேன்; நான் மேன்மைபாராட்ட மனதாயிருந்தாலும், நான் புத்தியீனனல்ல, ஆ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வனும் என்னிடத்தில் காண்கிறதற்கும், என்னாலே கேட்கிறதற்கும் மேலாக என்னை எண்ணாதபடிக்கு அப்படி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ாத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க்கு வெளிப்படுத்தப்பட்டவைகளுக்குரிய மேன்மையினிமித்தம் நான் என்னை உயர்த்தாதபடிக்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மாம்சத்திலே ஒரு முள் கொடுக்கப்பட்டிருக்கிறது; என்னை நான் உயர்த்தாதபடிக்கு, அது என்னைக் கு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த்தானுடைய தூதனாயிருக்கி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என்னைவிட்டு நீங்கும்படிக்கு நான் மூன்றுதரம் கர்த்தரிடத்தில் வேண்டிக்கொ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என் கிருபை உனக்குப்போதும்; பலவீனத்திலே என் பலம் பூரணமாய் விளங்கும் என்றார். ஆகைய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றிஸ்துவின் வல்லமை என்மேல் தங்கும்படி, என் பலவீனங்களைக்குறித்து நான் மிகவும் சந்தோஷ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ன்மைபாராட்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ான் பலவீனனாயிருக்கும்போதே பலமுள்ளவனாயிருக்கிறேன்; ஆகையால் கிறிஸ்துவி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வரும் பலவீனங்களிலும், நிந்தைகளிலும், நெருக்கங்களிலும், துன்பங்களிலும், இடுக்கண்களிலும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ிய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ன்மைபாராட்டி, புத்தியீனனாயினேன்; நீங்களே இதற்கு என்னைப் பலவந்தப்படுத்தினீர்கள்.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ன்றுமில்லையென்றாலும், மகா பிரதான அப்போஸ்தலருக்கும் நான் எவ்வளவும் குறைந்தவனாயிராதபடியால், உங்கள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ெச்சிக்கொள்ளப்படவேண்டியதாயிருந்த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ோஸ்தலனுக்குரிய அடையாளங்கள் எல்லாவிதமான பொறுமையோடும், அதிசயங்களோடும், அற்புதங்களோட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ல்லமைகளோடும், உங்களுக்குள்ளே நடப்பிக்கப்பட்ட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திலே மற்றச் சபைகளுக்குக் குறைவாயிருந்தீர்கள்? நான் உங்களை வருத்தப்படுத்தாதிருந்ததே உங்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ைவு; இந்த அநியாயத்தை எனக்கு மன்ன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உங்களிடத்திற்கு மூன்றாந்தரம் வர ஆயத்தமாயிருக்கிறேன்; நான் உங்களை வருத்தப்படுத்துவதி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உங்களுடையதையல்ல, உங்களையே தேடுகிறேன்: பெற்றாருக்குப் பிள்ளைகளல்ல, பிள்ளைகளுக்குப் பெற்றார்க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க்கிஷங்களைச் சேர்த்துவை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உங்களில் எவ்வளவு அதிகமாய் அன்புகூருகிறேனோ அவ்வளவு குறைவாய் உங்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்புகூரப்பட்டிருந்தாலும், மிகவும் சந்தோஷமாய் நான் உங்கள் ஆத்துமாக்களுக்காகச் செலவுபண்ண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வுபண்ணப்படவும் விரும்ப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ாகட்டும்; நான் உங்களுக்குப் பாரமாயிருக்கவில்லை; ஆனாலும், உபாயமுள்ளவனாயிரு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ந்திரத்தினாலே உங்களைப் பிடித்தேன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ிடத்திற்கு அனுப்பினவர்களில் எவன்மூலமாயாவது உங்களிடத்தில் பொழிவைத் தேடினதுண்ட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த்து உங்களிடத்தில் வரும்படி நான் அவனைக் கேட்டுக்கொண்டு, அவனுடனேகூட ஒரு சகோதரனை அனுப்பின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உங்களிடத்தில் ஏதாவது பொழிவைத் தேடினானா? நாங்கள் ஒரே ஆவியையுடையவர்களாய், ஒரே அடிச்சுவடு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ந்தோம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் யோக்கியர்களென்று விளங்கும்படி உங்களிடத்தில் பேசுகிறோமென்று எண்ணுகிறீர்கள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க்குமுன்பாகக் கிறிஸ்துவுக்குள் பேசுகிறோம். பிரியமானவர்களே, சகலத்தையும்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க்திவிருத்திக்காகச் செய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 நான் வந்து உங்களை என் மனதின்படியிருக்கிறவர்களாகக் காணாமலும், நானும்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தின்படியிருக்கிறவனாகக் காணப்படாமலுமிருப்பேனோவென்றும்; விரோதங்கள், கோபங்கள் வாக்குவாதங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ங்கூறுதல், கோட்சொல்லுதல், இறுமாப்பு, கலகங்கள் ஆகிய இவைகள் உங்களுக்குள்ளே உண்டாயிருக்குமோவென்ற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டியும் நான் வருகிறபோது என் தேவன் உங்களிடத்தில் என்னைத் தாழ்த்தும்படிக்கு மு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ஞ்செய்தவர்களாகிய அநேகர் தாங்கள் நடப்பித்த அசுத்தத்தையும் வேசித்தனத்தையும் காமவிகாரத்தையும் 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ந்திரும்பாமலிருக்கிறதைக்குறித்து, நான் துக்கப்படவேண்டியதாயிருக்குமோவென்றும் பயந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2026-11-02T06:43:04Z</dcterms:created>
  <dcterms:modified xsi:type="dcterms:W3CDTF">2026-11-02T06:43:04Z</dcterms:modified>
  <dc:title>2 கொரிந்தியர்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