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, கர்த்தரைத் துதியுங்கள், அவர் நல்லவர். அவர் கிருபை என்றுமுள்ள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ுடைய வல்லமையான செய்கைகளைச் சொல்லி, அவருடைய துதியையெல்லாம் பிரஸ்தாபப்படுத்தத்தக்கவன் யார்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ியாயத்தைக் கைக்கொள்ளுகிறவர்களும், எக்காலத்திலும் நீதியைச்செய்கிறவர்களும் பாக்கியவான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நீர் தெரிந்துகொண்டவர்களின் நன்மையை நான் கண்டு உம்முடைய ஜாதியின் மகிழ்ச்சியால் மகிழ்ந்து, உம்முடைய சுதந்தரத்தோடே மேன்மைபாராட்டும்படிக்க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நீர் தெரிந்துகொண்டவர்களின் நன்மையை நான் கண்டு உம்முடைய ஜாதியின் மகிழ்ச்சியால் மகிழ்ந்து, உம்முடைய சுதந்தரத்தோடே மேன்மைபாராட்டும்படிக்க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ுடைய ஜனங்களுக்கு நீர் பாராட்டும் கிருபையின்படி என்னை நினைத்து, உம்முடைய இரட்சிப்பினால் என்னைச் சந்தித்தருள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ுடைய ஜனங்களுக்கு நீர் பாராட்டும் கிருபையின்படி என்னை நினைத்து, உம்முடைய இரட்சிப்பினால் என்னைச் சந்தித்தருள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ங்கள் பிதாக்களோடுங்கூட நாங்களும் பாவஞ்செய்து அக்கிரமம் நடப்பித்து, ஆகாமியம்பண்ணின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ங்கள் பிதாக்கள் எகிப்திலே உம்முடைய அதிசயங்களை உணராமலும், உம்முடைய கிருபைகளின் திரட்சியை நினையாமலும் போய், சிவந்தசமுத்திர ஓரத்திலே கலகம்பண்ணி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ங்கள் பிதாக்கள் எகிப்திலே உம்முடைய அதிசயங்களை உணராமலும், உம்முடைய கிருபைகளின் திரட்சியை நினையாமலும் போய், சிவந்தசமுத்திர ஓரத்திலே கலகம்பண்ணி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அவர் தமது வல்லமையை வெளிப்படுத்தும்படி தம்முடைய நாமத்தினிமித்தம் அவர்களை இரட்சித்த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சிவந்த சமுத்திரத்தை அதட்டினார், அது வற்றிப்போயிற்று; தரையில் நடக்கிறதுபோல அவர்களை ஆழங்களில் நடந்துபோகப்பண்ணின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கைஞன் கைக்கு அவர்களை விலக்கி இரட்சித்து, சத்துருவின் கைக்கு அவர்களை விலக்கி மீட்ட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சத்துருக்களைத் தண்ணீர்கள் மூடிக்கொண்டது; அவர்களில் ஒருவனும் மீந்திருக்கவ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கள் அவருடைய வார்த்தைகளை விசுவாசித்து, அவருடைய துதியைப் பாட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சீக்கிரமாய் அவருடைய கிரியைகளை மறந்தார்கள்; அவருடைய ஆலோசனைக்கு அவர்கள் காத்திராமல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னாந்தரத்திலே இச்சையுள்ளவர்களாகி, அவாந்தரவெளியிலே தேவனைப் பரீட்சைபார்த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ர்கள் கேட்டதை அவர்களுக்குக் கொடுத்தார்கள் ஆத்துமாக்களிலோ இளைப்பை அனுப்பின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ாளயத்தில் அவர்கள் மோசேயின்மேலும், கர்த்தருடைய பரிசுத்தனாகிய ஆரோனின்மேலும் பொறாமைகொண்ட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ூமி பிளந்து தாத்தானை விழுங்கி, அபிராமின் கூட்டத்தாரை மூடிப்போட்ட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கூட்டத்தில் அக்கினிபற்றியெரிந்தது; அக்கினி ஜுவாலை துன்மார்க்கரை எரித்துப்போட்ட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ஓரேபிலே ஒரு கன்றுக்குட்டியையுண்டாக்கி, வார்ப்பிக்கப்பட்ட விக்கிரகத்தை நமஸ்கரித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ங்கள் மகிமையைப் புல்லைத் தின்கிற மாட்டின் சாயலாக மாற்றி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கிப்திலே பெரிய கிரியைகளையும், காமின் தேசத்திலே அதிசயங்களையும் சிவந்த சமுத்திரத்தண்டையிலே பயங்கரமானவைகளையும் செய்தவராகிய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ங்கள் இரட்சகரான தேவனை மறந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ையால், அவர்களை நாசம்பண்ணுவேன் என்றார்; அப்பொழுது அவரால் தெரிந்துகொள்ளப்பட்ட மோசே அவர்களை அவர் அழிக்காதபடிக்கு அவருடைய உக்கிரத்தை ஆற்றும்பொருட்டு, அவருக்கு முன்பாகத் திறப்பின் வாயிலே நி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ையால், அவர்களை நாசம்பண்ணுவேன் என்றார்; அப்பொழுது அவரால் தெரிந்துகொள்ளப்பட்ட மோசே அவர்களை அவர் அழிக்காதபடிக்கு அவருடைய உக்கிரத்தை ஆற்றும்பொருட்டு, அவருக்கு முன்பாகத் திறப்பின் வாயிலே நி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ுடைய வார்த்தையை விசுவாசியாமல், இச்சிக்கப்படத்தக்க தேசத்தை அசட்டைபண்ணி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ுடைய சத்தத்திற்குச் செவிகொடாமல், தங்கள் கூடாரங்களில் முறுமுறுத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அவர்கள் வனாந்தரத்திலே மடியவும், அவர்கள் சந்ததி ஜாதிகளுக்குள்ளே அழியவ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் பற்பல தேசங்களிலே சிதறடிக்கப்படவும், அவர்களுக்கு விரோதமாகத் தம்முடைய கையை எடுத்த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பாகால்பேயோரைப் பற்றிக்கொண்டு, ஜீவனில்லாதவைக்கு இட்ட பலிகளைப் புசித்த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ங்கள் கிரியைகளினால் அவருக்குக் கோபம் மூட்டினார்கள்; ஆகையால் வாதை அவர்களுக்குள் புகு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பினெகாஸ் எழுந்து நின்று நியாயஞ்செய்தான்; அதினால் வாதை நிறுத்தப்பட்ட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ு தலைமுறை தலைமுறையாக என்றென்றைக்கும் அவனுக்கு நீதியாக எண்ணப்பட்ட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ேரிபாவின் தண்ணீர்களிடத்திலும் அவருக்குக் கடுங்கோபம் மூட்டினார்கள்; அவர்கள் நிமித்தம் மோசேக்கும் பொல்லாப்பு நடந்த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் அவன் ஆவியை விசனப்படுத்தினதினாலே, தன் உதடுகளில் பதறிப்பேசி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ர்த்தர் தங்களுக்குச் சொன்னபடி, அவர்கள் அந்த ஜனங்களை அழிக்கவி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ஜாதிகளுடனே கலந்து, அவர்கள் கிரியைகளைக் கற்று;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்களுடைய விக்கிரகங்களைச் சேவித்தார்கள்; அவைகள் அவர்களுக்குக் கண்ணியாயிற்ற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கள் தங்கள் குமாரரையும் தங்கள் குமாரத்திகளையும் பிசாசுக்காகப் பலியிட்ட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கள் கானான்தேசத்து விக்கிரகங்களுக்குப் பலியிட்டு, தங்கள் குமாரர் குமாரத்திகளுடைய குற்றமில்லாத இரத்தத்தை சிந்தினார்கள்; தேசம் இரத்தத்தால் தீட்டுப்பட்ட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கள் கானான்தேசத்து விக்கிரகங்களுக்குப் பலியிட்டு, தங்கள் குமாரர் குமாரத்திகளுடைய குற்றமில்லாத இரத்தத்தை சிந்தினார்கள்; தேசம் இரத்தத்தால் தீட்டுப்பட்ட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் தங்கள் கிரியைகளினால் அசுத்தமாகி தங்கள் செய்கைகளினால் சோரம்போன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தினால் கர்த்தருடைய கோபம் தமது ஜனத்தின்மேல் மூண்டது; அவர் தமது சுதந்தரத்தை அருவருத்த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களை ஜாதிகளுடைய கையில் ஒப்புக்கொடுத்தார்; அவர்களுடைய பகைஞர் அவர்களை ஆண்ட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ர்களுடைய சத்துருக்கள் அவர்களை ஒடுக்கினார்கள்; அவர்களுடைய கையின்கீழ்த் தாழ்த்தப்பட்ட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நேகந்தரம் அவர்களை விடுவித்தார்; அவர்களோ தங்கள் யோசனையினால் அவருக்கு விரோதமாய்க் கலகம்பண்ணி, தங்களுடைய அக்கிரமத்தினால் சிறுமைப்படுத்தப்பட்ட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நேகந்தரம் அவர்களை விடுவித்தார்; அவர்களோ தங்கள் யோசனையினால் அவருக்கு விரோதமாய்க் கலகம்பண்ணி, தங்களுடைய அக்கிரமத்தினால் சிறுமைப்படுத்தப்பட்ட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்கள் கூப்பிடுதலை அவர் கேட்கும்போதோ, அவர்களுக்கு உண்டான இடுக்கத்தை அவர் கண்ணோக்கி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ர்களுக்காகத் தமது உடன்படிக்கையை நினைத்து, தமது மிகுந்த கிருபையின்படி மனஸ்தாபப்பட்டு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வர்களைச் சிறைபிடித்த யாவரும் அவர்களுக்கு இரங்கும்படி செய்த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எங்கள் தேவனாகிய கர்த்தாவே, நாங்கள் உமது பரிசுத்த நாமத்தைப்போற்றி, உம்மைத் துதிக்கிறதில் மேன்மைபாராட்டும்படி எங்களை இரட்சித்து, எங்களை ஜாதிகளிலிருந்து சேர்த்தருளு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எங்கள் தேவனாகிய கர்த்தாவே, நாங்கள் உமது பரிசுத்த நாமத்தைப்போற்றி, உம்மைத் துதிக்கிறதில் மேன்மைபாராட்டும்படி எங்களை இரட்சித்து, எங்களை ஜாதிகளிலிருந்து சேர்த்தருளு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இஸ்ரவேலின் தேவனாகிய கர்த்தர் அநாதியாய் என்றென்றைக்கும் ஸ்தோத்திரிக்கப்படத்தக்கவர். ஜனங்களெல்லாரும்: ஆமென், அல்லேலூயா என்பார்களாக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இஸ்ரவேலின் தேவனாகிய கர்த்தர் அநாதியாய் என்றென்றைக்கும் ஸ்தோத்திரிக்கப்படத்தக்கவர். ஜனங்களெல்லாரும்: ஆமென், அல்லேலூயா என்பார்கள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9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ను స్తుతించుడి యెహోవా దయాళుడు ఆయనకు కృతజ్ఞతాస్తుతులు చెల్లించుడి ఆయన కృప నిత్యమ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ెహోవా పరాక్రమకార్యములను ఎవడు వర్ణింప గలడు? ఆయన కీర్తి యంతటిని ఎవడు ప్రకటింపగలడ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్యాయము ననుసరించువారు ఎల్లవేళల నీతి ననుసరించి నడుచుకొనువారు ధన్య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ెహోవా, నీవు ఏర్పరచుకొనినవారి క్షేమము నేను చూచుచు నీ జనులకు కలుగు సంతోషమునుబట్టి నేను సం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షించ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ీ స్వాస్థ్యమైనవారితో కూడి కొనియాడునట్లు నీ ప్రజలయందు నీకున్న దయచొప్పున నన్ను జ్ఞాపక మ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చ్చుకొనుము నాకు దర్శనమిచ్చి నన్ను రక్ష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మా పితరులవలెనే మేము పాపము చేసితివిు దోషములు కట్టుకొని భక్తిహీనులమైతివి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ఐగుప్తులో మా పితరులు నీ అద్భుతములను గ్రహింపక యుండిరి నీ కృపాబాహుళ్యమును జ్ఞాపకమునకు తెచ్చుకొన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ండిరి సముద్రమునొద్ద ఎఱ్ఱసముద్రమునొద్ద వారు తిరుగు బాటు 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యినను తన మహా పరాక్రమమును ప్రసిద్ధి చేయు టకై ఆయన తన నామమునుబట్టి వారిని రక్ష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ఆయన ఎఱ్ఱసముద్రమును గద్దింపగా అది ఆరిపోయెను మైదానముమీద నడుచునట్లు వారిని అగాధజలము లలో నడి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వారి పగవారి చేతిలోనుండి వారిని రక్షించెను శత్రువుల చేతిలోనుండి వారిని విమోచ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ీళ్లు వారి శత్రువులను ముంచివేసెను వారిలో ఒక్కడైనను మిగిలియుండ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ప్పుడు వారు ఆయన మాటలు నమి్మరి ఆయన కీర్తి గానము 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యినను వారు ఆయన కార్యములను వెంటనే మరచి పోయిరి ఆయన ఆలోచనకొరకు కనిపెట్టుకొనక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రణ్యములో వారు బహుగా ఆశించిరి ఎడారిలో దేవుని శోధించి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వారు కోరినది ఆయన వారికిచ్చెను అయినను వారి ప్రాణములకు ఆయన క్షీణత కలుగ జ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వారు తమ దండు పాళెములో మోషేయందును యెహోవాకు ప్రతిష్ఠితుడైన అహరోనునందును అసూయప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భూమి నెరవిడిచి దాతానును మింగెను అది అబీరాము గుంపును కప్పివ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వారి సంఘములో అగ్ని రగిలెను దాని మంట భక్తిహీనులను కాల్చివ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హోరేబులో వారు దూడను చేయించుకొనిరి. పోతపోసిన విగ్రహమునకు నమస్కారము చేసి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తమ మహిమాస్పదమును గడ్డిమేయు ఎద్దు రూపము నకు మార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ఐగుప్తులో గొప్ప కార్యములను హాముదేశములో ఆశ్చర్యకార్య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ఎఱ్ఱసముద్రమునొద్ద భయము పుట్టించు క్రియలను చేసిన తమ రక్షకుడైన దేవుని మరచి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అప్పుడు ఆయననేను వారిని నశింపజేసెదననెను. అయితే ఆయన వారిని నశింపజేయకుండునట్లు ఆయన కోప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ల్లార్చుటకై ఆయన ఏర్పరచుకొనిన మోషే ఆయన సన్నిధిని నిలిచి అడ్డుపడ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వారు రమ్యమైన దేశమును నిరాకరించిరి ఆయన మాట నమ్మకపోయి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యెహోవా మాట ఆలకింపక వారు తమ గుడారములో సణుగ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అప్పుడు అరణ్యములో వారిని కూలచేయుట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అన్యజనులలో వారి సంతానమును కూల్చుటకును దేశములో వారిని చెదరగొట్టుటకునుఆయన వారిమీద చెయ్యి యెత్త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మరియు వారు బయల్పెయోరును హత్తుకొని, చచ్చిన వారికి అర్పించిన బలిమాంసమును భుజ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వారు తమ క్రియలచేత ఆయనకు కోపము పుట్టించగా వారిలో తెగులు రే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ఫీనెహాసు లేచి పరిహారముచేయగా ఆ తెగులు ఆగ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నిత్యము తరములన్నిటను అతనికి ఆ పని నీతిగా ఎంచ 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మెరీబా జలములయొద్ద వారు ఆయనకు కోపము పుట్టించిరి కావున వారి మూలముగా మోషేకు బాధ కల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ఎట్లనగా వారు అతని ఆత్మమీద తిరుగుబాటు చేయగా అతడు తన పెదవులతో కానిమాట పలిక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యెహోవా వారికి ఆజ్ఞాపించినట్లు వారు అన్యజనులను నాశనము చేయక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అన్యజనులతో సహవాసము చేసి వారి క్రియలు నేర్చ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వారి విగ్రహములకు పూజచేసిరి అవి వారికి ఉరి ఆ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మరియు వారు తమ కూమారులను తమ కుమార్తెలను దయ్యములకు బలిగా అర్ప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నిరపరాధ రక్తము, అనగా తమ కుమారుల రక్తము తమ కుమార్తెల రక్తము ఒలికించిరి కనానుదేశపువారి బొమ్మల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ి బలిగా అర్పించిరి ఆ రక్తమువలన దేశము అపవిత్రమాయ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తమ క్రియలవలన వారు అపవిత్రులైరి తమ నడవడిలో వ్యభిచరించినవారై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కావున యెహోవా కోపము ఆయన ప్రజలమీద రగులుకొనెను ఆయన తనస్వాస్థ్యమందు అసహ్యప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ఆయన వారిని అన్యజనులచేతికి అప్పగించెను వారి పగవారు వారిని ఏలుచ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వారి శత్రువులు వారిని బాధపెట్టిరి వారు శత్రువులచేతి క్రింద అణపబ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అనేక పర్యాయములు ఆయన వారిని విడిపించెను అయినను వారు తమ ఆలోచనను అనుసరించి తిరుగు బాట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చువచ్చిరి. తమ దోషముచేత హీనదశనొంద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అయినను వారిరోదనము తనకు వినబడగా వారికి కలిగిన శ్రమను ఆయన చ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వారిని తలంచుకొని ఆయన తన నిబంధనను జ్ఞాపకము చేసికొనెను తన కృపాబాహుళ్యమునుబట్టి వారిని కరుణ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వారిని చెరగొనిపోయిన వారికందరికి వారియెడల కనికరము పుట్ట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యెహోవా మాదేవా, మమ్మును రక్షింపుము మేము నీ పరిశుద్ధనామమునకు కృతజ్ఞతాస్తుతులు చెల్లించునట్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న్నుస్తుతించుచు మేమతిశయించునట్లును అన్యజనులలోనుండి మమ్మును పోగుచ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ఇశ్రాయేలీయుల దేవుడైన యెహోవా యుగము లన్నిటను స్తుతినొందును గాక ప్రజలందరుఆమేన్‌ అందురు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నుస్తుత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2026-10-20T07:34:20Z</dcterms:created>
  <dcterms:modified xsi:type="dcterms:W3CDTF">2026-10-20T07:34:20Z</dcterms:modified>
  <dc:title>కీర్తనలు : 106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