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அகங்காரியாயிருக்கிறானே, அவனுடைய ஆத்துமா அவனுக்குள் செம்மையானதல்ல; தன் விசுவாசத்தினாலே நீதிமான் பிழை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்லு சுவரிலிருந்து கூப்பிடும், உத்திரம் மச்சிலிருந்து சாட்சியி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ாலே பட்டணத்தைக் கட்டி, அநியாயத்தினாலே நகரத்தைப் பலப்படுத்துகிறவனுக்கு ஐயோ!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ுத்திரம் ஜலத்தினால் நிறைந்திருக்கிறதுபோல், பூமி கர்த்தருடைய மகிமையை அறிகிற அறிவினால் நிறைந்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ோவென்றால், தமது பரிசுத்த ஆலயத்தில் இருக்கிறார்; பூமியெல்லாம் அவருக்கு முன்பாக மெளனமாயிரு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ನ್ನು ಕಚ್ಚುವವರು ಕ್ಷಣಮಾತ್ರದಲ್ಲಿ ಏಳರೋ? ನಿನ್ನನ್ನು ಪೀಡಿಸುವವರು ಎಚ್ಚರವಾಗರೋ? ಆಗ ನೀನು ಅವರಿಗೆ ಸು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ಅನೇಕ ಜನಾಂಗಗಳನ್ನು ಸೂರೆ ಮಾಡಿದ್ದರಿಂದ ಜನರಲ್ಲಿ ಉಳಿದವರೆಲ್ಲಾ ನಿನ್ನನ್ನು ಸೂರೆ ಮಾಡುವರು;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ಕ್ಕಾಗಿ ದೇಶ, ಪಟ್ಟಣ, ಅದರ ಎಲ್ಲಾ ನಿವಾಸಿಗಳ ಬಲಾತ್ಕಾರದ ನಿಮಿತ್ತ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ಕಾವಲಲ್ಲಿ ನಿಂತು ಗೋಪುರದ ಮೇಲೆ ನೆಲೆಯಾಗಿದ್ದು ಆತನು ನನಗೆ ಏನು ಹೇಳುವನೋ, ನನ್ನ ತರ್ಕದ ವಿಷಯ ಏನು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ೋ ನೋಡುವದಕ್ಕೆ ಕಾದುಕೊಂಡ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ು ನನಗೆ ಉತ್ತರಕೊಟ್ಟು ಹೇಳಿದ್ದೇ ನಂದರೆ--ದರ್ಶನವನ್ನು ಬರೆ; ಓದುವವನು ಶೀಘ್ರ ವಾಗಿ ಓದುವಂತ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 ಮೇಲೆ ಕೆ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ರ್ಶನವು ಇನ್ನು ನೇಮಕವಾದ ಕಾಲಕ್ಕೆ ಉಂಟು; ಆದರೆ ಕಡೆಯಲ್ಲಿ ಅದು ಸುಳ್ಳಾಗದೆ ಮಾತನಾಡುವದು; ಅದು ತಡವಾ ದರೂ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ದುಕೊಂಡಿರು; ಅದು ತಡಮಾಡದೆ ನಿಶ್ಚಯವಾಗಿ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ಹೆಚ್ಚಿಸಿಕೊಂಡವನ ಆತ್ಮವು ತನ್ನಲ್ಲಿ ಯಥಾರ್ಥವಲ್ಲ; ಆದರೆ ನೀತಿವಂತನು ತನ್ನ ವಿಶ್ವಾಸದಿಂದ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ೌದು, ಅವನು ದ್ರಾಕ್ಷಾರಸದಿಂದ ಉಲ್ಲಂಘಿಸು ತ್ತಾನೆ. ಅಹಂಕಾರದ ಮನುಷ್ಯನಾಗಿದ್ದಾನೆ; ಮನೆಯಲ್ಲಿ ಇರುವದಿಲ್ಲ;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ಾಳದ ಹಾಗೆ ತನ್ನ ಆಶೆಯನ್ನು ದೊಡ್ಡದಾಗಿ ಮಾಡಿಕೊಂಡು ಮರಣದ ಹಾಗಿದ್ದಾನೆ, ತೃಪ್ತಿಯಾಗುವದಿಲ್ಲ; ಎಲ್ಲಾ ಜನಾಂ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ಾಗಿ ಕೂಡಿಸುತ್ತಾನೆ; ಎಲ್ಲಾ ಜನಗಳನ್ನು ತನಗಾಗಿ ದೊಡ್ಡ ಗುಂಪನ್ನಾಗಿ ಮಾಡ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ರೆಲ್ಲರು ಅವನ ಮೇಲೆ ಸಾಮ್ಯವನ್ನೂ ಹಾಸ್ಯದ ಸಾಮತಿಯನ್ನೂ ಎತ್ತಿ--ತನಗಲ್ಲದ್ದನ್ನು ಹೆಚ್ಚಿಸಿಕೊಳ್ಳು ವವನ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ಎಷ್ಟರ ವರೆಗೆ? ತಾನಾಗಿ ತನ್ನ ಮೇಲೆ ಗಟ್ಟಿ ಮಣ್ಣನ್ನು ಹೊತ್ತುಕೊಳ್ಳುವವನಿಗೆ ಅಯ್ಯೋ ಎಂದು ಹೇಳ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ನ್ನ ಗೂಡನ್ನು ಉನ್ನತದಲ್ಲಿ ಇಡುವ ಹಾಗೆಯೂ ಕೇಡಿನ ಕೈಗೆ ತಪ್ಪಿಸಿಕೊಳ್ಳುವ ಹಾಗೆಯೂ ತನ್ನ ಮನೆ ಗೋಸ್ಕರ ದುರ್ಲಾಭ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ಿಸುವವನ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ೇಕ ಜನಗಳನ್ನು ಕಡಿದುಬಿಡುವದರಿಂದ ನಿನ್ನ ಮನೆಗೆ ನಾಚಿಕೆಯನ್ನು ಯೋಚಿಸಿದ್ದೀ; ಸ್ವಂತ ಪ್ರಾಣಕ್ಕ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ೋಡೆಯೊಳ ಗಿಂದ ಕಲ್ಲು ಕೂಗುತ್ತದೆ. ಮರದ ತೊಲೆ ಅದಕ್ಕೆ ಉತ್ತರ ಕೊ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ಊರನ್ನು ರಕ್ತದಿಂದ ಕಟ್ಟಿ, ಪಟ್ಟಣವನ್ನು ಅನ್ಯಾಯ ದಿಂದ ಸ್ಥಾಪಿಸುವವನ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ಇದು ಸೈನ್ಯಗಳ ಕರ್ತನಿಂದ ಅಲ್ಲವೋ? ಏನಂದರೆ, ಜನರು ಬೆಂಕಿಗೋಸ್ಕರ ಪರಿಶ್ರಮಪಟ್ಟ ವ್ಯರ್ಥ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ಯಾಸಪಡುವ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ರುಗಳು ಸಮುದ್ರವನ್ನು ಮುಚ್ಚುವ ಪ್ರಕಾರ ಭೂಮಿಯು ಕರ್ತನ ಮಹಿಮೆಯ ತಿಳುವಳಿಕೆಯಿಂದ ತುಂಬ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ನ್ನ ನೆರೆಯವ ನಿಗೆ ಕುಡಿಯಕೊಟ್ಟು ನಿನ್ನ ಬುಟ್ಟಿಯನ್ನು ಹೊಯಿದು ಅವರ ಬೆತ್ತಲೆತನವನ್ನು ನೋಡುವ ಹಾಗೆ ಅಮಲೇ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ವನ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ಘನತೆಗೆ ಬದಲಾಗಿ ನಿಂದೆ ಯಿಂದ ತುಂಬಿದ್ದೀ; ನೀನು ಸಹ ಕುಡಿದು ನಿನ್ನ ಮುಂದೊಗಲು ಮುಚ್ಚಲ್ಪಡದಿರಲಿ. ಕರ್ತನ ಬಲಗೈ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 ನಿನ್ನ ಕಡೆಗೆ ತಿರುಗುವದು. ನಿನ್ನ ಘನತೆಯ ಮೇಲೆ ಕಾರುವಿಕೆಯೂ ಲಜ್ಜೆ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ಲೆಬನೋನಿನ ಹಿಂಸೆಯು ನಿನ್ನನ್ನು ಮುಚ್ಚುವದು; ಮೃಗಗಳ ಸೂರೆ ನಿನ್ನನ್ನು ಹೆದರಿಸುವದು; ಮನುಷ್ಯರ ರಕ್ತಕ್ಕಾಗಿ, ದೇ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, ಅದರ ಎಲ್ಲಾ ನಿವಾಸಿಗಳ ಹಿಂಸೆಯು ನಿಮಿತ್ತ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ನ್ನು ಕೆತ್ತಿ ರೂಪಿಸಿದವನ ಕೆತ್ತಿದ ವಿಗ್ರಹದಿಂದ ಪ್ರಯೋಜನವೇನು? ಸುಳ್ಳನ್ನು ಬೋಧಿಸುವಂಥ, ಅದನ್ನು ರೂಪಿಸಿದ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ಕ ಬೊಂಬೆಗಳನ್ನು ಮಾಡಿ ಅದರಲ್ಲಿ ನಂಬಿಕೆಯಿಡು ವಂಥ, ಎರಕದ ವಿಗ್ರಹದಿಂದ ಪ್ರಯೋಜನ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ರಕ್ಕೆ--ಎಚ್ಚರವಾಗು; ಮೂಕವಾದ ಕಲ್ಲಿಗೆ--ಎದ್ದು ಬೋಧಿಸಲಿ ಎಂದು ಹೇಳುವವನಿಗೆ ಅಯ್ಯೋ! ಇಗೋ, ಅದು ಬಂಗಾರ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ಯಿಂದಲೂ ಹೊದಿಸಲ್ಪಟ್ಟಿದೆ, ಆದರೆ ಅದರಲ್ಲಿ ಉಸಿರು ಎಷ್ಟು ಮಾತ್ರವ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ಕರ್ತನು ತನ್ನ ಪರಿಶುದ್ಧ ಮಂದಿರದಲ್ಲಿ ಇದ್ದಾನೆ; ಆತನ ಮುಂದೆ ಭೂಮಿಯೆಲ್ಲಾ ಮೌನ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2026-10-21T07:09:07Z</dcterms:created>
  <dcterms:modified xsi:type="dcterms:W3CDTF">2026-10-21T07:09:07Z</dcterms:modified>
  <dc:title>ಹಬಕ್ಕೂಕನು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