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மறுவருஷம் ராஜாக்கள் யுத்தத்திற்குப் புறப்படுங்காலம் வந்தபோது, தாவீது யோவாபையும், அவனோடேகூடத் தன் சேவகரையும், இஸ்ரவேல் அனைத்தையும், அம்மோன் புத்திரரை அழிக்கவும், ரப்பாவை முற்றிக்கைபோடவும் அனுப்பினான். தாவீதோ எருசலேமில் இருந்துவிட்டா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மறுவருஷம் ராஜாக்கள் யுத்தத்திற்குப் புறப்படுங்காலம் வந்தபோது, தாவீது யோவாபையும், அவனோடேகூடத் தன் சேவகரையும், இஸ்ரவேல் அனைத்தையும், அம்மோன் புத்திரரை அழிக்கவும், ரப்பாவை முற்றிக்கைபோடவும் அனுப்பினான். தாவீதோ எருசலேமில் இருந்துவிட்டா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மறுவருஷம் ராஜாக்கள் யுத்தத்திற்குப் புறப்படுங்காலம் வந்தபோது, தாவீது யோவாபையும், அவனோடேகூடத் தன் சேவகரையும், இஸ்ரவேல் அனைத்தையும், அம்மோன் புத்திரரை அழிக்கவும், ரப்பாவை முற்றிக்கைபோடவும் அனுப்பினான். தாவீதோ எருசலேமில் இருந்துவிட்டா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ருபத்திலே: மும்முரமாய் நடக்கிற போர்முகத்திலே நீங்கள் உரியாவை நிறுத்தி, அவன் வெட்டுண்டு சாகும்படிக்கு, அவனை விட்டுப் பின்வாங்குங்கள் என்று எழுதியிரு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ருபத்திலே: மும்முரமாய் நடக்கிற போர்முகத்திலே நீங்கள் உரியாவை நிறுத்தி, அவன் வெட்டுண்டு சாகும்படிக்கு, அவனை விட்டுப் பின்வாங்குங்கள் என்று எழுதியிரு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ஒருநாள் சாயங்காலத்தில் தாவீது தன் படுக்கையிலிருந்து எழுந்து, அரமனை உப்பரிகையின்மேல் உலாத்திக்கொண்டிருக்கும்போது, ஸ்நானம்பண்ணுகிற ஒரு ஸ்திரீயை உப்பரிகையின்மேலிருந்து கண்டான்; அந்த ஸ்திரீ வெகு செளந்தரவதியாயிருந்தா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ஒருநாள் சாயங்காலத்தில் தாவீது தன் படுக்கையிலிருந்து எழுந்து, அரமனை உப்பரிகையின்மேல் உலாத்திக்கொண்டிருக்கும்போது, ஸ்நானம்பண்ணுகிற ஒரு ஸ்திரீயை உப்பரிகையின்மேலிருந்து கண்டான்; அந்த ஸ்திரீ வெகு செளந்தரவதியாயிருந்தா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டியே யோவாப் அந்தப் பட்டணத்தைச் சூழக் காவல்போட்டிருக்கையில் பராக்கிரமசாலிகள் இருக்கிறார்களென்று தான் அறிந்த இடத்தில் உரியாவை நிறுத்தி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டியே யோவாப் அந்தப் பட்டணத்தைச் சூழக் காவல்போட்டிருக்கையில் பராக்கிரமசாலிகள் இருக்கிறார்களென்று தான் அறிந்த இடத்தில் உரியாவை நிறுத்தி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தாவீது, அந்த ஸ்திரீ யார் என்று விசாரிக்க ஆள் அனுப்பினான்; அவள் எலியாமின் குமாரத்தியும், ஏத்தியனான உரியாவின் மனைவியுமாகிய பத்சேபாள் என்றா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தாவீது, அந்த ஸ்திரீ யார் என்று விசாரிக்க ஆள் அனுப்பினான்; அவள் எலியாமின் குமாரத்தியும், ஏத்தியனான உரியாவின் மனைவியுமாகிய பத்சேபாள் என்றா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ட்டணத்து மனுஷர் புறப்பட்டுவந்து யோவாபோடே யுத்தம்பண்ணுகையில், தாவீதின் சேவகராகிய ஜனத்தில் சிலர் பட்டார்கள்; ஏத்தியனாகிய உரியாவும் செத்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ட்டணத்து மனுஷர் புறப்பட்டுவந்து யோவாபோடே யுத்தம்பண்ணுகையில், தாவீதின் சேவகராகிய ஜனத்தில் சிலர் பட்டார்கள்; ஏத்தியனாகிய உரியாவும் செத்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ழுது தாவீது ஆள் அனுப்பி அவளை அழைத்துவரச்சொன்னான்; அவள் அவனிடத்தில் வந்தபோது, அவளோடே சயனித்தான்; பிற்பாடு அவள் தன் தீட்டு நீங்கும்படி சுத்திகரித்துக்கொண்டு தன் வீட்டுக்குப் போனா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ழுது தாவீது ஆள் அனுப்பி அவளை அழைத்துவரச்சொன்னான்; அவள் அவனிடத்தில் வந்தபோது, அவளோடே சயனித்தான்; பிற்பாடு அவள் தன் தீட்டு நீங்கும்படி சுத்திகரித்துக்கொண்டு தன் வீட்டுக்குப் போனா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வாப் அந்த யுத்தத்தின் செய்திகளையெல்லாம் தாவீதுக்கு அறிவிக்க ஆள் அனுப்பி,]]></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த ஸ்திரீ கர்ப்பம் தரித்து, தான் கர்ப்பவதியென்று தாவீதுக்கு அறிவிக்கும்படி ஆள் அனுப்பினா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தாவீது: ஏத்தியனாகிய உரியாவை என்னிடத்தில் அனுப்பு என்று யோவாபினண்டைக்கு ஆள் அனுப்பினான்; அப்படியே யோவாப் உரியாவைத் தாவீதினிடத்திற்கு அனுப்பி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தாவீது: ஏத்தியனாகிய உரியாவை என்னிடத்தில் அனுப்பு என்று யோவாபினண்டைக்கு ஆள் அனுப்பினான்; அப்படியே யோவாப் உரியாவைத் தாவீதினிடத்திற்கு அனுப்பி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ரியா அவனிடத்தில் வந்தபோது, தாவீது அவனைப் பார்த்து: யோவாப் சுகமாயிருக்கிறானா, ஜனங்கள் சுகமாயிருக்கிறார்களா, யுத்தத்தின் செய்தி நற்செய்தியா என்று விசாரித்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ரியா அவனிடத்தில் வந்தபோது, தாவீது அவனைப் பார்த்து: யோவாப் சுகமாயிருக்கிறானா, ஜனங்கள் சுகமாயிருக்கிறார்களா, யுத்தத்தின் செய்தி நற்செய்தியா என்று விசாரித்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ன்பு தாவீது உரியாவை நோக்கி: நீ உன் வீட்டிற்குப் போய், பாதசுத்தி செய் என்றான்; உரியா ராஜ அரமனையிலிருந்து புறப்பட்டபோது, ராஜாவினிடத்திலிருந்து உச்சிதமான பதார்த்தங்கள் அவன் பின்னாலே அனுப்பப்பட்ட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ன்பு தாவீது உரியாவை நோக்கி: நீ உன் வீட்டிற்குப் போய், பாதசுத்தி செய் என்றான்; உரியா ராஜ அரமனையிலிருந்து புறப்பட்டபோது, ராஜாவினிடத்திலிருந்து உச்சிதமான பதார்த்தங்கள் அவன் பின்னாலே அனுப்பப்பட்ட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னாலும் உரியா தன் வீட்டிற்குப்போகாமல், ராஜ அரமனையின் வாசலிலே தன் ஆண்டவனுடைய எல்லாச் சேவகரோடுங்கூட படுத்துக்கொண்டிருந்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னாலும் உரியா தன் வீட்டிற்குப்போகாமல், ராஜ அரமனையின் வாசலிலே தன் ஆண்டவனுடைய எல்லாச் சேவகரோடுங்கூட படுத்துக்கொண்டிருந்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ரியா தன் வீட்டிற்குப் போகவில்லையென்று தாவீதுக்கு அறிவிக்கப்பட்டபோது, தாவீது உரியாவை நோக்கி: நீ பயணத்திலிருந்து வந்தவன் அல்லவா?, நீ உன் வீட்டிற்குப் போகாதிருக்கிறது என்ன என்று கேட்டா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ரியா தன் வீட்டிற்குப் போகவில்லையென்று தாவீதுக்கு அறிவிக்கப்பட்டபோது, தாவீது உரியாவை நோக்கி: நீ பயணத்திலிருந்து வந்தவன் அல்லவா?, நீ உன் வீட்டிற்குப் போகாதிருக்கிறது என்ன என்று கேட்டா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ரியா தாவீதை நோக்கி: பெட்டியும் இஸ்ரவேலும் யூதாவும் கூடாரங்களிலே தங்கி, என் ஆண்டவனாகிய யோவாபும், என் ஆண்டவனின் சேவகரும் வெளியிலே பாளயமிறங்கியிருக்கையில், நான் புசிக்கிறதற்கும், குடிக்கிறதற்கும், என் மனைவியோடே சயனிக்கிறதற்கும், என் வீட்டுக்குள் பிரவேசிப்பேனோ? நான் அப்படிச் செய்கிறதில்லை என்று உம்முடைய பேரிலும் உம்முடைய ஆத்துமாவின்பேரிலும் ஆணையிட்டுச் சொல்லுகிறேன்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ரியா தாவீதை நோக்கி: பெட்டியும் இஸ்ரவேலும் யூதாவும் கூடாரங்களிலே தங்கி, என் ஆண்டவனாகிய யோவாபும், என் ஆண்டவனின் சேவகரும் வெளியிலே பாளயமிறங்கியிருக்கையில், நான் புசிக்கிறதற்கும், குடிக்கிறதற்கும், என் மனைவியோடே சயனிக்கிறதற்கும், என் வீட்டுக்குள் பிரவேசிப்பேனோ? நான் அப்படிச் செய்கிறதில்லை என்று உம்முடைய பேரிலும் உம்முடைய ஆத்துமாவின்பேரிலும் ஆணையிட்டுச் சொல்லுகிறேன்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ரியா தாவீதை நோக்கி: பெட்டியும் இஸ்ரவேலும் யூதாவும் கூடாரங்களிலே தங்கி, என் ஆண்டவனாகிய யோவாபும், என் ஆண்டவனின் சேவகரும் வெளியிலே பாளயமிறங்கியிருக்கையில், நான் புசிக்கிறதற்கும், குடிக்கிறதற்கும், என் மனைவியோடே சயனிக்கிறதற்கும், என் வீட்டுக்குள் பிரவேசிப்பேனோ? நான் அப்படிச் செய்கிறதில்லை என்று உம்முடைய பேரிலும் உம்முடைய ஆத்துமாவின்பேரிலும் ஆணையிட்டுச் சொல்லுகிறேன்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தாவீது உரியாவை நோக்கி: இன்றைக்கும் நீ இங்கேயிரு; நாளைக்கு உன்னை அனுப்பிவிடுவேன் என்றான்; அப்படியே உரியா அன்றும் மறுநாளும் எருசலேமில் இருந்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தாவீது உரியாவை நோக்கி: இன்றைக்கும் நீ இங்கேயிரு; நாளைக்கு உன்னை அனுப்பிவிடுவேன் என்றான்; அப்படியே உரியா அன்றும் மறுநாளும் எருசலேமில் இருந்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து அவனைத் தனக்கு முன்பாகப் புசித்துக் குடிக்கிறதற்கு அழைத்து, அவனை வெறிக்கப்பண்ணினான்; ஆனாலும் அவன் தன் வீட்டுக்குப் போகாமல், சாயங்காலத்திலே தன் ஆண்டவனின் சேவகரோடே தன் படுக்கையிலே படுத்துக்கொண்டா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து அவனைத் தனக்கு முன்பாகப் புசித்துக் குடிக்கிறதற்கு அழைத்து, அவனை வெறிக்கப்பண்ணினான்; ஆனாலும் அவன் தன் வீட்டுக்குப் போகாமல், சாயங்காலத்திலே தன் ஆண்டவனின் சேவகரோடே தன் படுக்கையிலே படுத்துக்கொண்டா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து அவனைத் தனக்கு முன்பாகப் புசித்துக் குடிக்கிறதற்கு அழைத்து, அவனை வெறிக்கப்பண்ணினான்; ஆனாலும் அவன் தன் வீட்டுக்குப் போகாமல், சாயங்காலத்திலே தன் ஆண்டவனின் சேவகரோடே தன் படுக்கையிலே படுத்துக்கொண்டா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லமே தாவீது யோவாபுக்கு ஒரு நிருபத்தை எழுதி, உரியாவின் கையில் கொடுத்து அனுப்பி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லமே தாவீது யோவாபுக்கு ஒரு நிருபத்தை எழுதி, உரியாவின் கையில் கொடுத்து அனுப்பி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தான் அனுப்புகிற ஆளை நோக்கி: நீ யுத்தத்தின் செய்திகளையெல்லாம் ராஜாவுக்குச் சொல்லித் தீர்ந்தபோ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ராஜாவுக்குக் கோபம் எழும்பி, அவர்: நீங்கள் பட்டணத்திற்கு இத்தனை கிட்டப்போய் யுத்தம்பண்ணவேண்டியது என்ன? அலங்கத்தில் நின்று எய்வார்கள் என்று உங்களுக்குத் தெரியா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ராஜாவுக்குக் கோபம் எழும்பி, அவர்: நீங்கள் பட்டணத்திற்கு இத்தனை கிட்டப்போய் யுத்தம்பண்ணவேண்டியது என்ன? அலங்கத்தில் நின்று எய்வார்கள் என்று உங்களுக்குத் தெரியா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ராஜாவுக்குக் கோபம் எழும்பி, அவர்: நீங்கள் பட்டணத்திற்கு இத்தனை கிட்டப்போய் யுத்தம்பண்ணவேண்டியது என்ன? அலங்கத்தில் நின்று எய்வார்கள் என்று உங்களுக்குத் தெரியா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ருப்பேசேத்தின் குமாரன் அபிமெலேக்கைக் கொன்றது யார்? தேபேசிலே ஒரு பெண்பிள்ளை அலங்கத்திலிருந்து ஒரு ஏந்திரக்கல்லின் துண்டை அவன்மேல் போட்டதினால் அல்லவோ அவன் செத்தான்; நீங்கள் அலங்கத்திற்கு இத்தனை கிட்டப்போனது என்ன என்று உன்னோடே சொன்னால், அப்பொழுது நீ, உம்முடைய சேவகனாகிய உரியா என்னும் ஏத்தியனும் செத்தான் என்று சொல் என்றா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ருப்பேசேத்தின் குமாரன் அபிமெலேக்கைக் கொன்றது யார்? தேபேசிலே ஒரு பெண்பிள்ளை அலங்கத்திலிருந்து ஒரு ஏந்திரக்கல்லின் துண்டை அவன்மேல் போட்டதினால் அல்லவோ அவன் செத்தான்; நீங்கள் அலங்கத்திற்கு இத்தனை கிட்டப்போனது என்ன என்று உன்னோடே சொன்னால், அப்பொழுது நீ, உம்முடைய சேவகனாகிய உரியா என்னும் ஏத்தியனும் செத்தான் என்று சொல் என்றா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ருப்பேசேத்தின் குமாரன் அபிமெலேக்கைக் கொன்றது யார்? தேபேசிலே ஒரு பெண்பிள்ளை அலங்கத்திலிருந்து ஒரு ஏந்திரக்கல்லின் துண்டை அவன்மேல் போட்டதினால் அல்லவோ அவன் செத்தான்; நீங்கள் அலங்கத்திற்கு இத்தனை கிட்டப்போனது என்ன என்று உன்னோடே சொன்னால், அப்பொழுது நீ, உம்முடைய சேவகனாகிய உரியா என்னும் ஏத்தியனும் செத்தான் என்று சொல் என்றா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ருப்பேசேத்தின் குமாரன் அபிமெலேக்கைக் கொன்றது யார்? தேபேசிலே ஒரு பெண்பிள்ளை அலங்கத்திலிருந்து ஒரு ஏந்திரக்கல்லின் துண்டை அவன்மேல் போட்டதினால் அல்லவோ அவன் செத்தான்; நீங்கள் அலங்கத்திற்கு இத்தனை கிட்டப்போனது என்ன என்று உன்னோடே சொன்னால், அப்பொழுது நீ, உம்முடைய சேவகனாகிய உரியா என்னும் ஏத்தியனும் செத்தான் என்று சொல்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ஆள் போய், உட்பிரவேசித்து, யோவாப் தன்னிடத்தில் சொல்லியனுப்பின செய்திகளையெல்லாம் தாவீதுக்கு அறிவித்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ஆள் போய், உட்பிரவேசித்து, யோவாப் தன்னிடத்தில் சொல்லியனுப்பின செய்திகளையெல்லாம் தாவீதுக்கு அறிவித்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வீதைப் பார்த்து: அந்த மனுஷர் கைமிஞ்சி, அவர்கள் வெளியே எங்களுக்கு எதிராகப் புறப்பட்டு வந்தபோது, நாங்கள் பட்டணவாசல்மட்டும் அவர்களைத் துரத்தினோ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வீதைப் பார்த்து: அந்த மனுஷர் கைமிஞ்சி, அவர்கள் வெளியே எங்களுக்கு எதிராகப் புறப்பட்டு வந்தபோது, நாங்கள் பட்டணவாசல்மட்டும் அவர்களைத் துரத்தினோ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வில்வீரர் அலங்கத்திலிருந்து உம்முடைய சேவகரின்மேல் எய்ததினால், ராஜாவின் சேவகரில் சிலர் செத்தார்கள்; உம்முடைய சேவகனாகிய உரியா என்னும் ஏத்தியனும் செத்தான் என்றா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வில்வீரர் அலங்கத்திலிருந்து உம்முடைய சேவகரின்மேல் எய்ததினால், ராஜாவின் சேவகரில் சிலர் செத்தார்கள்; உம்முடைய சேவகனாகிய உரியா என்னும் ஏத்தியனும் செத்தான் என்றா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ழுது தாவீது அந்த ஆளை நோக்கி: நீ யோவாபினிடத்தில் போய், இந்தக் காரியத்தைப்பற்றி விசாரப்படவேண்டாம்; பட்டயம் ஒருவேளை ஒருவனையும், ஒருவேளை மற்றொருவனையும் பட்சிக்கும்; நீ யுத்தத்தைப் பலக்கப்பண்ணி பட்டணத்தை இடித்துப்போடு என்று அவனுக்குத் திடஞ்சொல்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ழுது தாவீது அந்த ஆளை நோக்கி: நீ யோவாபினிடத்தில் போய், இந்தக் காரியத்தைப்பற்றி விசாரப்படவேண்டாம்; பட்டயம் ஒருவேளை ஒருவனையும், ஒருவேளை மற்றொருவனையும் பட்சிக்கும்; நீ யுத்தத்தைப் பலக்கப்பண்ணி பட்டணத்தை இடித்துப்போடு என்று அவனுக்குத் திடஞ்சொல் என்றா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ழுது தாவீது அந்த ஆளை நோக்கி: நீ யோவாபினிடத்தில் போய், இந்தக் காரியத்தைப்பற்றி விசாரப்படவேண்டாம்; பட்டயம் ஒருவேளை ஒருவனையும், ஒருவேளை மற்றொருவனையும் பட்சிக்கும்; நீ யுத்தத்தைப் பலக்கப்பண்ணி பட்டணத்தை இடித்துப்போடு என்று அவனுக்குத் திடஞ்சொல் என்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தன் புருஷனாகிய உரியா செத்தான் என்று அவன் மனைவி கேள்விப்பட்டபோது, அவள் தன் நாயகனுக்காக இழவு கொண்டாடினா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க்கநாள் சென்றபின்பு, தாவீது அவளை அழைத்தனுப்பி, தன் வீட்டிலே சேர்த்துக்கொண்டான்; அவள் அவனுக்கு மனைவியாகி அவனுக்கு ஒரு குமாரனைப் பெற்றாள். தாவீது செய்த இந்தக் காரியம் கர்த்தரின் பார்வைக்குப் பொல்லாததாயிருந்தது.]]></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க்கநாள் சென்றபின்பு, தாவீது அவளை அழைத்தனுப்பி, தன் வீட்டிலே சேர்த்துக்கொண்டான்; அவள் அவனுக்கு மனைவியாகி அவனுக்கு ஒரு குமாரனைப் பெற்றாள். தாவீது செய்த இந்தக் காரியம் கர்த்தரின் பார்வைக்குப் பொல்லாததாயிருந்தது.]]></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க்கநாள் சென்றபின்பு, தாவீது அவளை அழைத்தனுப்பி, தன் வீட்டிலே சேர்த்துக்கொண்டான்; அவள் அவனுக்கு மனைவியாகி அவனுக்கு ஒரு குமாரனைப் பெற்றாள். தாவீது செய்த இந்தக் காரியம் கர்த்தரின் பார்வைக்குப் பொல்லாததாயிருந்த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9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২ শমূয়েল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বসন্তের সময়, যখন রাজারা যুদ্ধে যান, তখন দায়ূদ য়োয়াব, তাঁর আধিকারিকদের এবং সমস্ত ইস্রায়েলী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ন্যদের অম্মোনীযদের ধ্বংস করতে পাঠালেন| য়োয়াবের সৈন্যরা অম্মোনদের রাজধানী শহর রব্বাও আক্রম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ল|কিন্তু দায়ূদ জেরুশালেমেই রই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চিঠিতে দায়ূদ লিখেছিলেন, “ঊরিযকে প্রথম সারির ঠিক সেইখানে দাঁড় করাবে যেখানে লড়াইটা কঠিন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পর ওকে একা ফেলে পালিয়ে আসবে এবং ওকে যুদ্ধ ক্ষেত্রেই মরতে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সন্ধ্যায, তিনি বিছানা ছেড়ে উঠলেন এবং রাজবাড়ীর ছাদে পায়চারি করতে লাগলেন| দায়ূদ যখন ছা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য়চারি করছিলেন, তখন তিনি এক মহিলাকে স্নান করতে দেখলেন| সেই মহিলা ছিল পরমা সুন্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পরদিন য়োয়াব সারা শহর ঘুরে দেখলেন কোথায সব থেকে সাহসী ও শক্তিশালী অম্মোনীয়রা রযেছে| সেই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বার জন্য তিনি ঊরিযকে নির্বাচন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দায়ূদ তাঁর আধিকারিককে ঐ মহিলাটির সম্বন্ধে খোঁজ নিতে পাঠালেন| এক আধিকারিক উত্তর দিল, “মেয়ে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লিয়ামের কন্যা বত্‌শেবা| সে হিত্তীয় ঊরিযের স্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রব্বা শহরের লোকরা য়োয়াবের বিরুদ্ধে লড়াই করতে এল| দায়ূদের কিছু লোক মারা গেল| হিত্তীয় ঊরি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ই মধ্যে একজ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দায়ূদ লোক পাঠিয়ে বত্‌শেবাকে তাঁর কাছে আনলেন| যখন বত্‌শেবা দায়ূদের কাছে এল, দায়ূদ তার সঙ্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রীরিক সম্পর্কে লিপ্ত হলেন| বত্‌শেবা স্নান করে বাড়ী ফিরে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তারপর য়োয়াব, যুদ্ধে কি হয়েছে সেই বিষযে দায়ূদকে সংবাদ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বত্‌শেবা গর্ভবতী হল| সে দায়ূদকে জানালো, “আমি গর্ভব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দায়ূদ য়োয়াবের কাছে খবর পাঠালেন, “হিত্তীয় ঊরিযকে আমার কাছে পাঠিয়ে দাও|”য়োয়াব ঊরিয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দের কাছে পাঠিয়ে দি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ঊরিয দায়ূদের কাছে এল| দায়ূদ ঊরিযকে জিজ্ঞাসা করলেন, “য়োয়াব কেমন আছে| সৈনিকরা কেমন আছে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দ্ধ কেমন হল ইত্যা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তারপর দায়ূদ ঊরিযকে বললেন, “বাড়ী গিয়ে বিশ্রাম কর|”ঊরিয রাজার বাড়ী থেকে চলে গেল| রাজা (দায়ূ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ঊরিযের জন্য উপহার পাঠা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কিন্তু ঊরিয বাড়ী গেল না| ঊরিয রাজবাড়ীর দরজার সামনে ঘুমিযে পড়লো| রাজার ভৃত্যের মতই সে সে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ঘুমা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এক দাস দায়ূদকে খবর দিল, “ঊরিয বাড়ী যায় নি|”দায়ূদ ঊরিযকে বললেন, “তুমি দীর্ঘ সফর থেকে ফি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ছ| কেন তুমি বাড়ীতে গেলে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ঊরিয দায়ূদকে বলল, “পবিত্র সিন্দুকটি এবং ইস্রাযেল ও যিহূদার সৈন্যরা তাঁবুগুলিতে রযেছে| আমার ম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য়াব এবং আমার মনিবের (রাজা দায়ূদ) আধিকারিকরা শিবির গেড়ে মাঠে তাঁবু ফেলেছেন| সুতরাং আমার পক্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ড়ী গিয়ে পান আহার করে স্ত্রীর সঙ্গে শয়ন করা ঠিক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দায়ূদ ঊরিযকে বললেন, “আজকের দিনটা এখানে থেকে যাও| কাল আমি তোমাকে যুদ্ধে ফেরত্‌ পাঠাব|” সেই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ঊরিয জেরুশালেমে থেকে গেল| পরদিন সকাল পর্য়ন্ত সে জেরুশালেমে থাক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দায়ূদ ঊরিযকে তাঁর সঙ্গে দেখা করার জন্য ডেকে পাঠালেন| ঊরিয দায়ূদের সঙ্গে পানাহার করল| দায়ূ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ঊরিযকে দ্রাক্ষারস পান করালেন| তবুও ঊরিয বাড়ী গেল না| সেই সন্ধ্যায, ঊরিয রাজার ফটকের বাইরে রাজা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ন্য ভৃত্যদের সঙ্গে ঘুমি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পরদিন সকালে দায়ূদ য়োয়াবকে একখানা চিঠি লিখলেন| দায়ূদ চিঠিটাকে ঊরিযকে দিয়ে পাঠাবার ব্যবস্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যুদ্ধে যা যা ঘটেছে তা দায়ূদকে বলার জন্য য়োয়াব এক বার্তাবাহককে আদেশ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হয়তো বা রাজা ক্রুদ্ধ হবেন এবং জিজ্ঞাসা করবেন, ‘লড়াইয়ের জন্য য়োয়াবের সেনারা শহরের অত 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 গেল? তিনি নিশ্চয়ই জানেন যে শহরের প্রাচীরের ওপরে ধনুর্ধররা আছে যারা তার লোকদের শরাঘাতে শুই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র নিশ্চয়ই স্মরণে আছে যে এক মহিলা য়িরূব্বেশতের পুত্র অবীমেলককে হত্যা করেছিল| ঘটনাটি তেবে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ঘটেছিল| মহিলাটি নগরীর প্রাচীরের ওপর থেকে অবীমেলকের ওপর একটা চাকীর ওপরের পাথর ফেলে দিয়েছিল| তাই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প্রাচীরের অত কাছে গেল?’ যদি রাজা দায়ূদ ওই ধরণের কিছু বলেন তুমি অবশ্যই তাঁকে এই খবর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পনার লোক হিত্তীয় ঊরিয়ও মারা গে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বার্তাবাহক দায়ূদের কাছে গেল এবং য়োয়াব বার্তাবাহককে যা যা বলতে বলেছিলেন সে সব কিছুই দায়ূদ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বার্তাবাহক দায়ূদকে বলল, “অম্মোনদের লোকরা যুদ্ধক্ষেত্রে আমাদের আক্রমণ করে| আমরা লড়াই করে,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হরের প্রবেশদ্বার পর্য়ন্ত তাড়া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তখন নগর প্রাচীরের ওপর থেকে বিপক্ষের লোকরা আপনার লোকদের ওপর তীর চালায| এতে আপনার কিছু লোক 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য়| আপনার আধিকারিক হিত্তীয় ঊরিয তাদের মধ্যে একজ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দায়ূদ বার্তাবাহককে বললেন, “য়োয়াবকে গিয়ে বল, ‘এ নিয়ে অতিরিক্ত বিমর্ষ হযো না| একটা তর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জনের পর আর একজনকে হত্যা করতে পারে| রাজাদের বিরুদ্ধে আরও জোরদার আক্রমণ চালাও - তোমাদের জয় হবে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ই কথাগুলি বলে য়োয়াবকে উত্সাহিত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বত্‌শেবা তাঁর স্বামীর মৃত্যুর খবর পেলেন এবং তার জন্য কাঁ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তাঁর দুঃখের দিন অতিক্রান্ত হলে, দায়ূদ তাঁকে তাঁর বাড়ীতে নিয়ে যাবার জন্য ভৃত্য পাঠালেন| 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দের পত্নী হলেন এবং দায়ূদের জন্য একটা সন্তানের জন্ম দিলেন| কিন্তু দায়ূদের এই পাপ প্রভু পছন্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লে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11]]></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2026-10-20T06:11:42Z</dcterms:created>
  <dcterms:modified xsi:type="dcterms:W3CDTF">2026-10-20T06:11:42Z</dcterms:modified>
  <dc:title>২ শমূয়েল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