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presProps" Target="presProps.xml"/>
  <Relationship Id="rId57" Type="http://schemas.openxmlformats.org/officeDocument/2006/relationships/viewProps" Target="viewProps.xml"/>
  <Relationship Id="rId5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ர்த்தர் பிலேயாமின் வாயிலே வாக்கு அருளி: நீ பாலாகினிடத்தில் திரும்பிப்போய், இவ்விதமாய்ச் சொல்லக்கடவாய் என்றா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னிடத்துக்கு அவன் திரும்பிபோனான்; பாலாக் மோவாபுடைய சகல பிரபுக்களோடுங்கூடத் தன் சர்வாங்க தகனபலியண்டையிலே நின்றுகொண்டிருந்த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னிடத்துக்கு அவன் திரும்பிபோனான்; பாலாக் மோவாபுடைய சகல பிரபுக்களோடுங்கூடத் தன் சர்வாங்க தகனபலியண்டையிலே நின்றுகொண்டிருந்த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அவன் தன் வாக்கியத்தை எடுத்துரைத்து: மோவாபின் ராஜாவாகிய பாலாக் என்னைக் கிழக்கு மலைகளிலுள்ள ஆராமிலிருந்து வரவழைத்து: நீ வந்து எனக்காக யாக்கோபைச் சபிக்கவேண்டும்; நீ வந்து இஸ்ரவேலை வெறுத்து விடவேண்டும் என்று சொன்ன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அவன் தன் வாக்கியத்தை எடுத்துரைத்து: மோவாபின் ராஜாவாகிய பாலாக் என்னைக் கிழக்கு மலைகளிலுள்ள ஆராமிலிருந்து வரவழைத்து: நீ வந்து எனக்காக யாக்கோபைச் சபிக்கவேண்டும்; நீ வந்து இஸ்ரவேலை வெறுத்து விடவேண்டும் என்று சொன்ன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தேவன் சபிக்காதவனை நான் சபிப்பதெப்படி? கர்த்தர் வெறுக்காதவனை நான் வெறுப்பதெப்படி?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ன்மலையுச்சியிலிருந்து நான் அவனைக் கண்டு, குன்றுகளிலிருந்து அவனைப் பார்க்கிறேன்; அந்த ஜனங்கள் ஜாதிகளோடே கலவாமல் தனியே வாசமாயிருப்ப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ன்மலையுச்சியிலிருந்து நான் அவனைக் கண்டு, குன்றுகளிலிருந்து அவனைப் பார்க்கிறேன்; அந்த ஜனங்கள் ஜாதிகளோடே கலவாமல் தனியே வாசமாயிருப்ப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யாக்கோபின் தூளை எண்ணத்தக்கவன் யார்? இஸ்ரவேலின் காற்பங்கை எண்ணுகிறவன் யார்? நீதிமான் மரிப்பது போல் நான் மரிப்பேனாக, என் முடிவு அவன் முடிவுபோல் இருப்பதாக என்ற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யாக்கோபின் தூளை எண்ணத்தக்கவன் யார்? இஸ்ரவேலின் காற்பங்கை எண்ணுகிறவன் யார்? நீதிமான் மரிப்பது போல் நான் மரிப்பேனாக, என் முடிவு அவன் முடிவுபோல் இருப்பதாக என்ற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லேயாம் பாலாகை நோக்கி: நீர் இங்கே எனக்கு ஏழு பலிபீடங்களைக் கட்டி, ஏழு காளைகளையும் ஏழு ஆட்டுக்கடாக்களையும் இங்கே எனக்கு ஆயத்தப்படுத்தும் என்ற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பாலாக் பிலேயாமை நோக்கி: நீர் எனக்கு என்னசெய்தீர்; என் சத்துருக்களைச் சபிக்கும்படி உம்மை அழைப்பித்தேன்; நீர் அவர்களை ஆசீர்வதிக்கவே ஆசீர்வதித்தீர் என்ற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பாலாக் பிலேயாமை நோக்கி: நீர் எனக்கு என்னசெய்தீர்; என் சத்துருக்களைச் சபிக்கும்படி உம்மை அழைப்பித்தேன்; நீர் அவர்களை ஆசீர்வதிக்கவே ஆசீர்வதித்தீர் என்ற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தற்கு அவன்: கர்த்தர் என் வாயில் அருளினதையே சொல்வது என் கடமையல்லவா என்ற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ின்பு பாலாக் அவனை நோக்கி: நீர் அவர்களைப் பார்க்கத்தக்க வேறொரு இடத்திற்கு என்னோடேகூட வாரும்; அங்கே அவர்கள் எல்லாரையும் பாராமல், அவர்களுடைய கடைசிப் பாளயத்தைமாத்திரம் பார்ப்பீர்; அங்கேயிருந்து எனக்காக அவர்களைச் சபிக்கவேண்டும் என்று சொல்லி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ின்பு பாலாக் அவனை நோக்கி: நீர் அவர்களைப் பார்க்கத்தக்க வேறொரு இடத்திற்கு என்னோடேகூட வாரும்; அங்கே அவர்கள் எல்லாரையும் பாராமல், அவர்களுடைய கடைசிப் பாளயத்தைமாத்திரம் பார்ப்பீர்; அங்கேயிருந்து எனக்காக அவர்களைச் சபிக்கவேண்டும் என்று சொல்லி,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ின்பு பாலாக் அவனை நோக்கி: நீர் அவர்களைப் பார்க்கத்தக்க வேறொரு இடத்திற்கு என்னோடேகூட வாரும்; அங்கே அவர்கள் எல்லாரையும் பாராமல், அவர்களுடைய கடைசிப் பாளயத்தைமாத்திரம் பார்ப்பீர்; அங்கேயிருந்து எனக்காக அவர்களைச் சபிக்கவேண்டும் என்று சொல்லி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னைப் பிஸ்காவின் கொடுமுடியில் இருக்கிற சோப்பீமீன் வெளியிலே அழைத்துக்கொண்டுபோய், ஏழு பலி பீடங்களைக் கட்டி, ஒவ்வொரு பீடத்தில் ஒவ்வொரு காளையையும் ஒவ்வொரு ஆட்டுக்கடாவையும் பலியிட்ட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னைப் பிஸ்காவின் கொடுமுடியில் இருக்கிற சோப்பீமீன் வெளியிலே அழைத்துக்கொண்டுபோய், ஏழு பலி பீடங்களைக் கட்டி, ஒவ்வொரு பீடத்தில் ஒவ்வொரு காளையையும் ஒவ்வொரு ஆட்டுக்கடாவையும் பலியிட்ட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பிலேயாம் பாலாகை நோக்கி: இங்கே உம்முடைய சர்வாங்க தகனபலியண்டையில் நில்லும்; நான் அங்கே போய்க் கர்த்தரைச் சந்தித்துவருகிறேன் என்ற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ர்த்தர் பிலேயாமைச் சந்தித்து, அவன் வாயிலே வசனத்தை அருளி: நீ பாலாகினிடத்திற்குத் திரும்பிபோய், இவ்விதமாய்ச் சொல்லக்கடவாய் என்ற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லேயாம் பாலாகை நோக்கி: நீர் இங்கே எனக்கு ஏழு பலிபீடங்களைக் கட்டி, ஏழு காளைகளையும் ஏழு ஆட்டுக்கடாக்களையும் இங்கே எனக்கு ஆயத்தப்படுத்தும் என்ற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ர்த்தர் பிலேயாமைச் சந்தித்து, அவன் வாயிலே வசனத்தை அருளி: நீ பாலாகினிடத்திற்குத் திரும்பிபோய், இவ்விதமாய்ச் சொல்லக்கடவாய் என்றா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னிடத்திற்கு அவன் வருகிறபோது, அவன் மோவாபின் பிரபுக்களோடுங்கூடத் தன்னுடைய சர்வாங்கதகனபலியண்டையிலே நின்றுகொண்டிருந்தான்; பாலாக் அவனை நோக்கி: கர்த்தர் என்ன சொன்னார் என்று கேட்ட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னிடத்திற்கு அவன் வருகிறபோது, அவன் மோவாபின் பிரபுக்களோடுங்கூடத் தன்னுடைய சர்வாங்கதகனபலியண்டையிலே நின்றுகொண்டிருந்தான்; பாலாக் அவனை நோக்கி: கர்த்தர் என்ன சொன்னார் என்று கேட்ட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ொழுது அவன் தன் வாக்கியத்தை எடுத்துரைத்து: பாலாகே, எழுந்திருந்து கேளும்; சிப்போரின் குமாரனே, எனக்குச் செவிகொடும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ொழுது அவன் தன் வாக்கியத்தை எடுத்துரைத்து: பாலாகே, எழுந்திருந்து கேளும்; சிப்போரின் குமாரனே, எனக்குச் செவிகொடும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ொய் சொல்ல தேவன் ஒரு மனிதன் அல்ல; மனம்மாற அவர் ஒரு மனுபுத்திரனும் அல்ல; அவர் சொல்லியும் செய்யாதிருப்பாரா? அவர் வசனித்தும் நிறைவேற்றாதிருப்பாரா?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ொய் சொல்ல தேவன் ஒரு மனிதன் அல்ல; மனம்மாற அவர் ஒரு மனுபுத்திரனும் அல்ல; அவர் சொல்லியும் செய்யாதிருப்பாரா? அவர் வசனித்தும் நிறைவேற்றாதிருப்பாரா?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இதோ, ஆசீர்வதிக்கக் கட்டளைபெற்றேன்; அவர் ஆசீர்வதிக்கிறார், அதை நான் திருப்பக் கூடாது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ர் யாக்கோபிலே அக்கிரமத்தைக் காண்கிறதும் இல்லை, இஸ்ரவேலிலே குற்றம் பார்க்கிறதும் இல்லை; அவர்களுடைய தேவனாகிய கர்த்தர் அவர்களோடே இருக்கிறார்; ராஜாவின் ஜயகெம்பீரம் அவர்களுக்குள்ளே இருக்கிறது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ர் யாக்கோபிலே அக்கிரமத்தைக் காண்கிறதும் இல்லை, இஸ்ரவேலிலே குற்றம் பார்க்கிறதும் இல்லை; அவர்களுடைய தேவனாகிய கர்த்தர் அவர்களோடே இருக்கிறார்; ராஜாவின் ஜயகெம்பீரம் அவர்களுக்குள்ளே இருக்கிறத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ிலேயாம் சொன்னபடியே பாலாக் செய்தான்; பாலாகும் பிலேயாமும் ஒவ்வொரு பீடத்தில் ஒவ்வொரு காளையையும் ஒவ்வொரு ஆட்டுக்கடாவையும் பலியிட்டார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தேவன் அவர்களை எகிப்திலிருந்து புறப்படப்பண்ணினார்; காண்டாமிருகத்துக்கொத்த பெலன் அவர்களுக்கு உண்டு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யாக்கோபுக்கு விரோதமான மந்திரவாதம் இல்லை, இஸ்ரவேலுக்கு விரோதமான குறிசொல்லுதலும் இல்லை; தேவன் என்னென்ன செய்தார் என்று கொஞ்சக் காலத்திலே யாக்கோபையும் இஸ்ரவேலையும் குறித்துச் சொல்லப்படும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யாக்கோபுக்கு விரோதமான மந்திரவாதம் இல்லை, இஸ்ரவேலுக்கு விரோதமான குறிசொல்லுதலும் இல்லை; தேவன் என்னென்ன செய்தார் என்று கொஞ்சக் காலத்திலே யாக்கோபையும் இஸ்ரவேலையும் குறித்துச் சொல்லப்படும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ந்த ஜனம் துஷ்ட சிங்கம்போல எழும்பும், பால சிங்கம்போல நிமிர்ந்து நிற்கும்; அது தான் பிடித்த இரையைப் பட்சித்து, வெட்டுண்டவர்களின் இரத்தத்தைக் குடிக்குமட்டும் படுத்துக்கொள்வதில்லை என்றா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ந்த ஜனம் துஷ்ட சிங்கம்போல எழும்பும், பால சிங்கம்போல நிமிர்ந்து நிற்கும்; அது தான் பிடித்த இரையைப் பட்சித்து, வெட்டுண்டவர்களின் இரத்தத்தைக் குடிக்குமட்டும் படுத்துக்கொள்வதில்லை என்ற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ப்பொழுது பாலாக் பிலேயாமை நோக்கி: நீர் அவர்களைச் சபிக்கவும் வேண்டாம், அவர்களை ஆசீர்வதிக்கவும் வேண்டாம் என்ற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தற்குப் பிலேயாம் பாலாகைப் பார்த்து: கர்த்தர் சொல்லுகிறபடியெல்லாம் செய்வேன் என்று உம்மோடே நான் சொல்லவில்லையா என்ற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தற்குப் பிலேயாம் பாலாகைப் பார்த்து: கர்த்தர் சொல்லுகிறபடியெல்லாம் செய்வேன் என்று உம்மோடே நான் சொல்லவில்லையா என்றா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ப்பொழுது பாலாக் பிலேயாமை நோக்கி: வாரும் வேறொரு இடத்திற்கு உம்மை அழைத்துக்கொண்டு போகிறேன்; நீர் அங்கேயிருந்தாவது எனக்காக அவர்களைச் சபிக்கிறது தேவனுக்குப் பிரியமாயிருக்கும் என்று சொல்லி,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ப்பொழுது பாலாக் பிலேயாமை நோக்கி: வாரும் வேறொரு இடத்திற்கு உம்மை அழைத்துக்கொண்டு போகிறேன்; நீர் அங்கேயிருந்தாவது எனக்காக அவர்களைச் சபிக்கிறது தேவனுக்குப் பிரியமாயிருக்கும் என்று சொல்லி,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ிலேயாம் சொன்னபடியே பாலாக் செய்தான்; பாலாகும் பிலேயாமும் ஒவ்வொரு பீடத்தில் ஒவ்வொரு காளையையும் ஒவ்வொரு ஆட்டுக்கடாவையும் பலியிட்டார்கள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வனை எஷிமோனுக்கு எதிராயிருக்கிற பேயோரின் கொடுமுடிக்கு அழைத்துக்கொண்டு போனா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ப்பொழுது பிலேயாம் பாலாகை நோக்கி: இங்கே எனக்கு ஏழு பலிபீடங்களைக் கட்டி, இங்கே எனக்கு ஏழு காளைகளையும் ஏழு ஆட்டுக் கடாக்களையும் ஆயத்தம்பண்ணும் என்றான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ப்பொழுது பிலேயாம் பாலாகை நோக்கி: இங்கே எனக்கு ஏழு பலிபீடங்களைக் கட்டி, இங்கே எனக்கு ஏழு காளைகளையும் ஏழு ஆட்டுக் கடாக்களையும் ஆயத்தம்பண்ணும் என்றான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பிலேயாம் சொன்னபடி பாலாக் செய்து, ஒவ்வொரு பீடத்தில் ஒவ்வொரு காளையையும் ஒவ்வொரு ஆட்டுக்கடாவையும் பலியிட்ட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பின்பு பிலேயாம் பாலாகை நோக்கி: உம்முடைய சர்வாங்க தகனபலியண்டையில் நில்லும், நான் போய்வருகிறேன்; கர்த்தர் வந்து என்னைச் சந்திக்கிறதாயிருக்கும்; அவர் எனக்கு வெளிப்படுத்துவதை உமக்கு அறிவிப்பேன் என்று சொல்லி, ஒரு மேட்டின்மேல் ஏறின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பின்பு பிலேயாம் பாலாகை நோக்கி: உம்முடைய சர்வாங்க தகனபலியண்டையில் நில்லும், நான் போய்வருகிறேன்; கர்த்தர் வந்து என்னைச் சந்திக்கிறதாயிருக்கும்; அவர் எனக்கு வெளிப்படுத்துவதை உமக்கு அறிவிப்பேன் என்று சொல்லி, ஒரு மேட்டின்மேல் ஏறின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ேவன் பிலேயாமைச் சந்தித்தார்; அப்பொழுது அவன் அவரை நோக்கி: நான் ஏழு பலிபீடங்களை ஆயத்தம் பண்ணி, ஒவ்வொரு பலிபீடத்தில் ஒவ்வொரு காளையையும் ஒவ்வொரு ஆட்டுக்கடாவையும் பலியிட்டேன் என்ற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ேவன் பிலேயாமைச் சந்தித்தார்; அப்பொழுது அவன் அவரை நோக்கி: நான் ஏழு பலிபீடங்களை ஆயத்தம் பண்ணி, ஒவ்வொரு பலிபீடத்தில் ஒவ்வொரு காளையையும் ஒவ்வொரு ஆட்டுக்கடாவையும் பலியிட்டேன் என்ற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20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the LORD put a word in Balaam's mouth, and said, Return unto Balak, and thus you shall spea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he returned unto him, and, lo, he stood by his burnt sacrifice, he, and all the prince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oab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he took up his parable, and said, Balak the king of Moab has brought me from Aram, out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ountains of the east, saying, Come, curse me Jacob, and come, defy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How shall I curse, whom God has not cursed? or how shall I defy, whom the LORD has not defie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For from the top of the rocks I see him, and from the hills I behold him: lo, the people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well alone, and shall not be reckoned among the natio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Who can count the dust of Jacob, and the number of the fourth part of Israel? Let me die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ath of the righteous, and let my last end be like his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Balaam said unto Balak, Build me here seven altars, and prepare me here seven oxen and sev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Balak said unto Balaam, What have you done unto me? I took you to curse mine enemies, an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hold, you have blessed them altoge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he answered and said, Must I not take heed to speak that which the LORD has put in my mouth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Balak said unto him, Come, I pray you, with me unto another place, from whence you may se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: you shall see but the utmost part of them, and shall not see them all: and curse me them fro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n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he brought him into the field of Zophim, to the top of Pisgah, and built seven altars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fered a bullock and a ram on every alt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3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he said unto Balak, Stand here by your burnt offering, while I meet the LORD yond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3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the LORD met Balaam, and put a word in his mouth, and said, Go again unto Balak, and sa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am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3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3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when he came to him, behold, he stood by his burnt offering, and the princes of Moab wi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3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. And Balak said unto him, What has the LORD spoke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3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he took up his parable, and said, Rise up, Balak, and hear; hearken unto me, you son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3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Zippo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3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God is not a man, that he should lie; neither the son of man, that he should repent: has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3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id, and shall he not do it? or has he spoken, and shall he not make it goo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3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Behold, I have received commandment to bless: and he has blessed; and I cannot reverse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3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He has not beheld iniquity in Jacob, neither has he seen perverseness in Israel: the LORD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3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d is with him, and the shout of a king is among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Balak did as Balaam had spoken; and Balak and Balaam offered on every altar a bullock and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3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God brought them out of Egypt; he has as it were the strength of an unicorn 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3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Surely there is no enchantment against Jacob, neither is there any divination against Israel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3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ccording to this time it shall be said of Jacob and of Israel, What has God wrought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3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Behold, the people shall rise up as a great lion, and lift up himself as a young lion: he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3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t lie down until he eat of the prey, and drink the blood of the sla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3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Balak said unto Balaam, Neither curse them at all, nor bless them at al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3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But Balaam answered and said unto Balak, Told not I you, saying, All that the LORD speaks,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3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 must d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3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nd Balak said unto Balaam, Come, I pray you, I will bring you unto another place; possibly i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3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ll please God that you may curse me them from then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a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3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And Balak brought Balaam unto the top of Peor, that looks toward Jeshim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3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And Balaam said unto Balak, Build me here seven altars, and prepare me here seven bullocks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3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ven ram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3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And Balak did as Balaam had said, and offered a bullock and a ram on every alt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Balaam said unto Balak, Stand by your burnt offering, and I will go: possibly the LORD wi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me to meet me: and whatsoever he shows me I will tell you. And he went to an high pla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God met Balaam: and he said unto him, I have prepared seven altars, and I have offered up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very altar a bullock and a ra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2026-06-03T08:35:36Z</dcterms:created>
  <dcterms:modified xsi:type="dcterms:W3CDTF">2026-06-03T08:35:36Z</dcterms:modified>
  <dc:title>எண்ணாகமம் : 23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