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God met Balaam: and he said unto him, I have prepared seven altars, and I have offered upon every altar a bullock and a ra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put a word in Balaam's mouth, and said, Return unto Balak, and thus you shall spea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put a word in Balaam's mouth, and said, Return unto Balak, and thus you shall speak.]]></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returned unto him, and, lo, he stood by his burnt sacrifice, he, and all the princes of Moab.]]></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returned unto him, and, lo, he stood by his burnt sacrifice, he, and all the princes of Moab.]]></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ow shall I curse, whom God has not cursed? or how shall I defy, whom the LORD has not defi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from the top of the rocks I see him, and from the hills I behold him: lo, the people shall dwell alone, and shall not be reckoned among the nati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Balaam said unto Balak, Build me here seven altars, and prepare me here seven oxen and seven ram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from the top of the rocks I see him, and from the hills I behold him: lo, the people shall dwell alone, and shall not be reckoned among the nation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o can count the dust of Jacob, and the number of the fourth part of Israel? Let me die the death of the righteous, and let my last end be like hi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o can count the dust of Jacob, and the number of the fourth part of Israel? Let me die the death of the righteous, and let my last end be like hi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alak said unto Balaam, What have you done unto me? I took you to curse mine enemies, and, behold, you have blessed them altogeth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alak said unto Balaam, What have you done unto me? I took you to curse mine enemies, and, behold, you have blessed them altogeth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answered and said, Must I not take heed to speak that which the LORD has put in my mout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brought him into the field of Zophim, to the top of Pisgah, and built seven altars, and offered a bullock and a ram on every alt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Balaam said unto Balak, Build me here seven altars, and prepare me here seven oxen and seven ram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brought him into the field of Zophim, to the top of Pisgah, and built seven altars, and offered a bullock and a ram on every alt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Balak, Stand here by your burnt offering, while I meet the LORD yond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Balak, Stand here by your burnt offering, while I meet the LORD yond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met Balaam, and put a word in his mouth, and said, Go again unto Balak, and say thu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met Balaam, and put a word in his mouth, and said, Go again unto Balak, and say thu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took up his parable, and said, Rise up, Balak, and hear; hearken unto me, you son of Zippo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took up his parable, and said, Rise up, Balak, and hear; hearken unto me, you son of Zippo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did as Balaam had spoken; and Balak and Balaam offered on every altar a bullock and a ra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God is not a man, that he should lie; neither the son of man, that he should repent: has he said, and shall he not do it? or has he spoken, and shall he not make it go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God is not a man, that he should lie; neither the son of man, that he should repent: has he said, and shall he not do it? or has he spoken, and shall he not make it go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ehold, I have received commandment to bless: and he has blessed; and I cannot reverse i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has not beheld iniquity in Jacob, neither has he seen perverseness in Israel: the LORD his God is with him, and the shout of a king is among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has not beheld iniquity in Jacob, neither has he seen perverseness in Israel: the LORD his God is with him, and the shout of a king is among the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d brought them out of Egypt; he has as it were the strength of an unicorn .]]></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d brought them out of Egypt; he has as it were the strength of an unicorn .]]></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re is no enchantment against Jacob, neither is there any divination against Israel: according to this time it shall be said of Jacob and of Israel, What has God wrough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re is no enchantment against Jacob, neither is there any divination against Israel: according to this time it shall be said of Jacob and of Israel, What has God wrough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hold, the people shall rise up as a great lion, and lift up himself as a young lion: he shall not lie down until he eat of the prey, and drink the blood of the slai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did as Balaam had spoken; and Balak and Balaam offered on every altar a bullock and a ra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hold, the people shall rise up as a great lion, and lift up himself as a young lion: he shall not lie down until he eat of the prey, and drink the blood of the slai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alak said unto Balaam, Neither curse them at all, nor bless them at al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alak said unto Balaam, Neither curse them at all, nor bless them at al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Balaam answered and said unto Balak, Told not I you, saying, All that the LORD speaks, that I must do?]]></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Balaam answered and said unto Balak, Told not I you, saying, All that the LORD speaks, that I must do?]]></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Balak said unto Balaam, Come, I pray you, I will bring you unto another place; possibly it will please God that you may curse me them from then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Balak said unto Balaam, Come, I pray you, I will bring you unto another place; possibly it will please God that you may curse me them from then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Balak brought Balaam unto the top of Peor, that looks toward Jeshimo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Balak, Build me here seven altars, and prepare me here seven bullocks and seven ram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Balak, Build me here seven altars, and prepare me here seven bullocks and seven ram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alak did as Balaam had said, and offered a bullock and a ram on every alt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alak did as Balaam had said, and offered a bullock and a ram on every alta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God met Balaam: and he said unto him, I have prepared seven altars, and I have offered upon every altar a bullock and a ra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பலிபீடத்தில் ஒவ்வொரு காளையையும் ஒவ்வொரு ஆட்டுக்கடாவையும் பலியிட்டே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பிலேயாமின் வாயிலே வாக்கு அருளி: நீ பாலாகினிடத்தில் திரும்பிப்போய், இவ்வித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டத்துக்கு அவன் திரும்பிபோனான்; பாலாக் மோவாபுடைய சகல பிரபுக்களோடுங்கூடத் தன்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யண்டையிலே நின்று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அவன் தன் வாக்கியத்தை எடுத்துரைத்து: மோவாபின் ராஜாவாகிய பாலாக் என்னைக் கிழ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களிலுள்ள ஆராமிலிருந்து வரவழைத்து: நீ வந்து எனக்காக யாக்கோபைச் சபிக்கவேண்டும்; நீ வந்து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த்து விடவேண்டும்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ன் சபிக்காதவனை நான் சபிப்பதெப்படி? கர்த்தர் வெறுக்காதவனை நான் வெறுப்ப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ன்மலையுச்சியிலிருந்து நான் அவனைக் கண்டு, குன்றுகளிலிருந்து அவனைப் பார்க்கிறேன்; அ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லேயாம் பாலாகை நோக்கி: நீர் இங்கே எனக்கு ஏழு பலிபீடங்களைக் கட்டி, ஏழு காளைகளையும் ஏ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 கலவாமல் தனியே வாசமா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யாக்கோபின் தூளை எண்ணத்தக்கவன் யார்? இஸ்ரவேலின் காற்பங்கை எண்ணுகிறவன் யார்? நீதிமான் மரிப்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 நான் மரிப்பேனாக, என் முடிவு அவன் முடிவுபோல் இருப்பதா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பாலாக் பிலேயாமை நோக்கி: நீர் எனக்கு என்னசெய்தீர்; என் சத்துருக்களைச் சபி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 அழைப்பித்தேன்; நீர் அவர்களை ஆசீர்வதிக்கவே ஆசீர்வதித்தீ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ன்: கர்த்தர் என் வாயில் அருளினதையே சொல்வது என் கடமையல்ல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பு பாலாக் அவனை நோக்கி: நீர் அவர்களைப் பார்க்கத்தக்க வேறொரு இடத்திற்கு என்னோடேகூட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அவர்கள் எல்லாரையும் பாராமல், அவர்களுடைய கடைசிப் பாளயத்தைமாத்திரம் பார்ப்பீர்; அங்கே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அவர்களைச் சபிக்கவேண்டு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னைப் பிஸ்காவின் கொடுமுடியில் இருக்கிற சோப்பீமீன் வெளியிலே அழைத்துக்கொண்டுபோய், ஏழு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க்களையும் இங்கே எனக்கு ஆயத்தப்படுத்து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ளைக் கட்டி, ஒவ்வொரு பீடத்தில் ஒவ்வொரு காளையையும் ஒவ்வொரு ஆட்டுக்கடாவையும் பலி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பிலேயாம் பாலாகை நோக்கி: இங்கே உம்முடைய சர்வாங்க தகனபலியண்டையில் நில்லும்; நான்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க் கர்த்தரைச் சந்தித்துவரு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பிலேயாமைச் சந்தித்து, அவன் வாயிலே வசனத்தை அருளி: நீ பாலாகினிடத்திற்குத் திரும்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விதமாய்ச் சொல்லக்கட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டத்திற்கு அவன் வருகிறபோது, அவன் மோவாபின் பிரபுக்களோடுங்கூடத் த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தகனபலியண்டையிலே நின்றுகொண்டிருந்தான்; பாலாக் அவனை நோக்கி: கர்த்தர் என்ன சொன்னா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அவன் தன் வாக்கியத்தை எடுத்துரைத்து: பாலாகே, எழுந்திருந்து கேளும்; சிப்போரி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ச் செவிகொ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லேயாம் சொன்னபடியே பாலாக் செய்தான்; பாலாகும் பிலேயாமும் ஒவ்வொரு பீடத்தில் ஒவ்வொரு காளை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ய் சொல்ல தேவன் ஒரு மனிதன் அல்ல; மனம்மாற அவர் ஒரு மனுபுத்திரனும் அல்ல; அவர் சொல்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 அவர் வசனித்தும் நிறைவேற்றாதி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தோ, ஆசீர்வதிக்கக் கட்டளைபெற்றேன்; அவர் ஆசீர்வதிக்கிறார், அதை நான் திருப்ப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 யாக்கோபிலே அக்கிரமத்தைக் காண்கிறதும் இல்லை, இஸ்ரவேலிலே குற்றம் பார்க்கிற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தேவனாகிய கர்த்தர் அவர்களோடே இருக்கிறார்; ராஜாவின் ஜயகெம்பீரம் அவர்களுக்குள்ளே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வன் அவர்களை எகிப்திலிருந்து புறப்படப்பண்ணினார்; காண்டாமிருகத்துக்கொத்த பெலன்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யாக்கோபுக்கு விரோதமான மந்திரவாதம் இல்லை, இஸ்ரவேலுக்கு விரோதமான குறிசொல்லுதலும் இல்லை;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ன்ன செய்தார் என்று கொஞ்சக் காலத்திலே யாக்கோபையும் இஸ்ரவேலையும் குறித்துச்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ந்த ஜனம் துஷ்ட சிங்கம்போல எழும்பும், பால சிங்கம்போல நிமிர்ந்து நிற்கும்; அது தான்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ஆட்டுக்கடாவையும் பலி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யைப் பட்சித்து, வெட்டுண்டவர்களின் இரத்தத்தைக் குடிக்குமட்டும் படுத்துக்கொள்வதி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பாலாக் பிலேயாமை நோக்கி: நீர் அவர்களைச் சபிக்கவும் வேண்டாம், அவர்களை ஆசீர்வதி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தற்குப் பிலேயாம் பாலாகைப் பார்த்து: கர்த்தர் சொல்லுகிறபடியெல்லாம் செய்வேன் என்று உம்மோ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ல்லை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ழுது பாலாக் பிலேயாமை நோக்கி: வாரும் வேறொரு இடத்திற்கு உம்மை அழைத்துக்கொண்டு போகிறே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யிருந்தாவது எனக்காக அவர்களைச் சபிக்கிறது தேவனுக்குப் பிரியமாயிருக்கு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னை எஷிமோனுக்கு எதிராயிருக்கிற பேயோரின் கொடுமுடிக்கு அழைத்துக்கொண்டு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பிலேயாம் பாலாகை நோக்கி: இங்கே எனக்கு ஏழு பலிபீடங்களைக் கட்டி, இங்கே எனக்கு ஏ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களையும் ஏழு ஆட்டுக் கடாக்களையும் ஆயத்தம்பண்ணு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ன்பு பிலேயாம் பாலாகை நோக்கி: உம்முடைய சர்வாங்க தகனபலியண்டையில் நில்லும், நான் போய்வரு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லேயாம் சொன்னபடி பாலாக் செய்து, ஒவ்வொரு பீடத்தில் ஒவ்வொரு காளையையும் ஒவ்வொரு ஆட்டுக்கடா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வந்து என்னைச் சந்திக்கிறதாயிருக்கும்; அவர் எனக்கு வெளிப்படுத்துவதை உமக்கு அறிவி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 ஒரு மேட்டின்மேல் ஏ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வன் பிலேயாமைச் சந்தித்தார்; அப்பொழுது அவன் அவரை நோக்கி: நான் ஏழு பலிபீடங்களை ஆயத்தம் 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2026-08-01T11:08:15Z</dcterms:created>
  <dcterms:modified xsi:type="dcterms:W3CDTF">2026-08-01T11:08:15Z</dcterms:modified>
  <dc:title>எண்ணாகமம் : 23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