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, பரலோகராஜ்யம் தங்கள் தீவட்டிகளைப் பிடித்துக்கொண்டு மணவாளனுக்கு எதிர்கொண்டுபோகப் புறப்பட்ட பத்துக் கன்னிகைகளுக்கு ஒப்ப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, பரலோகராஜ்யம் தங்கள் தீவட்டிகளைப் பிடித்துக்கொண்டு மணவாளனுக்கு எதிர்கொண்டுபோகப் புறப்பட்ட பத்துக் கன்னிகைகளுக்கு ஒப்ப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ில் ஐந்துபேர் புத்தியுள்ளவர்களும், ஐந்துபேர் புத்தியில்லாதவர்களும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த்தியில்லாதவர்கள் தங்கள் தீவட்டிகளை எடுத்துக்கொண்டுபோனார்கள், எண்ணெயையோ கூடக்கொண்டுபோ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த்தியுள்ளவர்கள் தங்கள் தீவட்டிகளோடுங்கூடத் தங்கள் பாத்திரங்களில் எண்ணெயையும் கொண்டு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ணவாளன் வரத் தாமதித்தபோது அவர்கள் எல்லாரும் நித்திரைமயக்கமடைந்து தூங்கிவி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டுராத்திரியிலே: இதோ மணவாளன் வருகிறார், அவருக்கு எதிர்கொண்டுபோகப்புறப்படுங்கள் என்கிற சத்தம் உண்ட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ந்தக் கன்னிகைகள் எல்லாரும் எழுந்திருந்து, தங்கள் தீவட்டிகளை ஆயத்தப்படுத்த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யில்லாதவர்கள் புத்தியுள்ளவர்களை நோக்கி: உங்கள் எண்ணெயில் எங்களுக்குக் கொஞ்சங்கொடுங்கள், எங்கள் தீவட்டிகள் அணைந்துபோகிறதே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யில்லாதவர்கள் புத்தியுள்ளவர்களை நோக்கி: உங்கள் எண்ணெயில் எங்களுக்குக் கொஞ்சங்கொடுங்கள், எங்கள் தீவட்டிகள் அணைந்துபோகிறதே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ுள்ளவர்கள் பிரதியுத்தரமாக: அப்படியல்ல, எங்களுக்கும் உங்களுக்கும் போதாமலிராதபடி, நீங்கள் விற்கிறவர்களிடத்திற் போய், உங்களுக்காக வாங்கிக்கொள்ளுங்கள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ுள்ளவர்கள் பிரதியுத்தரமாக: அப்படியல்ல, எங்களுக்கும் உங்களுக்கும் போதாமலிராதபடி, நீங்கள் விற்கிறவர்களிடத்திற் போய், உங்களுக்காக வாங்கிக்கொள்ளுங்கள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ாங்கப் போனபோது மணவாளன் வந்துவிட்டார்; ஆயத்தமாயிருந்தவர்கள் அவரோடே கூடக் கலியாண வீட்டிற்குள் பிரவேசித்தார்கள்; கதவும் அடைக்க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ாங்கப் போனபோது மணவாளன் வந்துவிட்டார்; ஆயத்தமாயிருந்தவர்கள் அவரோடே கூடக் கலியாண வீட்டிற்குள் பிரவேசித்தார்கள்; கதவும் அடைக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மற்றக் கன்னிகைகளும் வந்து: ஆண்டவரே, ஆண்டவரே எங்களுக்குத் திறக்கவேண்டு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: உங்களை அறியே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குமாரன் வரும் நாளையாவது நாழிகையையாவது நீங்கள் அறியாதிருக்கிறபடியால் விழித்தி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பரலோகராஜ்யம் புறத்தேசத்துக்குப் பிரயாணமாய்ப் போகிற ஒரு மனுஷன் தன் ஊழியக்காரரை அழைத்து, தன் ஆஸ்தியை அவர்கள் வசமாய் ஒப்புக்கொடுத்ததுபோல்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பரலோகராஜ்யம் புறத்தேசத்துக்குப் பிரயாணமாய்ப் போகிற ஒரு மனுஷன் தன் ஊழியக்காரரை அழைத்து, தன் ஆஸ்தியை அவர்கள் வசமாய் ஒப்புக்கொடுத்ததுபோல்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வனுடைய திறமைக்குத்தக்கதாக, ஒருவனிடத்தில் ஐந்து தாலந்தும், ஒருவனிடத்தில் இரண்டு தாலந்தும், ஒருவனிடத்தில் ஒரு தாலந்தும், கொடுத்து, உடனே பிரயாணப்பட்டுப் 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வனுடைய திறமைக்குத்தக்கதாக, ஒருவனிடத்தில் ஐந்து தாலந்தும், ஒருவனிடத்தில் இரண்டு தாலந்தும், ஒருவனிடத்தில் ஒரு தாலந்தும், கொடுத்து, உடனே பிரயாணப்பட்டுப் 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ந்து தாலந்தை வாங்கினவன் போய், அவைகளைக்கொண்டு வியாபாரம் பண்ணி, வேறு ஐந்து தாலந்தைச் சம்பாத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ந்து தாலந்தை வாங்கினவன் போய், அவைகளைக்கொண்டு வியாபாரம் பண்ணி, வேறு ஐந்து தாலந்தைச் சம்பாத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ஐந்து தாலந்தை வாங்கினவன் வேறு ஐந்து தாலந்தைக் கொண்டுவந்து: ஆண்டவனே, ஐந்து தாலந்தை என்னிடத்தில் ஒப்புவித்தீரே; அவைகளைக்கொண்டு, இதோ வேறு ஐந்து தாலந்தைச் சம்பாதித்த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ஐந்து தாலந்தை வாங்கினவன் வேறு ஐந்து தாலந்தைக் கொண்டுவந்து: ஆண்டவனே, ஐந்து தாலந்தை என்னிடத்தில் ஒப்புவித்தீரே; அவைகளைக்கொண்டு, இதோ வேறு ஐந்து தாலந்தைச் சம்பாதித்த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எஜமான் அவனை நோக்கி: நல்லது, உத்தமமும் உண்மையுமான ஊழியக்காரனே, கொஞ்சத்திலே உண்மையாயிருந்தாய், அநேகத்தின் மேல் உன்னை அதிகாரியாக வைப்பேன், உன் எஜமானுடைய சந்தோஷத்திற்குள் பிரவேசி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எஜமான் அவனை நோக்கி: நல்லது, உத்தமமும் உண்மையுமான ஊழியக்காரனே, கொஞ்சத்திலே உண்மையாயிருந்தாய், அநேகத்தின் மேல் உன்னை அதிகாரியாக வைப்பேன், உன் எஜமானுடைய சந்தோஷத்திற்குள் பிரவேசி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இரண்டு தாலந்தை வாங்கினவனும், வேறு இரண்டு தாலந்தைச் சம்பாத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ண்டு தாலந்தை வாங்கினவனும் வந்து: ஆண்டவனே, இரண்டு தாலந்தை என்னிடத்தில் ஒப்புவித்தீரே; அவைகளைக்கொண்டு, இதோ வேறு இரண்டு தாலந்தைச் சம்பாதித்த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ண்டு தாலந்தை வாங்கினவனும் வந்து: ஆண்டவனே, இரண்டு தாலந்தை என்னிடத்தில் ஒப்புவித்தீரே; அவைகளைக்கொண்டு, இதோ வேறு இரண்டு தாலந்தைச் சம்பாதித்த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தாலந்தை வாங்கினவன், போய், நிலத்தைத் தோண்டி, தன் எஜமானுடைய பணத்தைப் புதைத்து வை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தாலந்தை வாங்கினவன், போய், நிலத்தைத் தோண்டி, தன் எஜமானுடைய பணத்தைப் புதைத்து வை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எஜமான் அவனை நோக்கி: நல்லது, உத்தமமும் உண்மையுமுள்ள ஊழியக்காரனே, கொஞ்சத்திலே உண்மையாயிருந்தாய், அநேகத்தின் மேல் உன்னை அதிகாரியாக வைப்பேன்; உன் எஜமானுடைய சந்தோஷத்திற்குள் பிரவேசி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எஜமான் அவனை நோக்கி: நல்லது, உத்தமமும் உண்மையுமுள்ள ஊழியக்காரனே, கொஞ்சத்திலே உண்மையாயிருந்தாய், அநேகத்தின் மேல் உன்னை அதிகாரியாக வைப்பேன்; உன் எஜமானுடைய சந்தோஷத்திற்குள் பிரவேசி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தாலந்தை வாங்கினவன் வந்து: ஆண்டவனே நீர் விதைக்காத இடத்தில் அறுக்கிறவரும், தெளிக்காத இடத்தில் சேர்க்கிறவருமான கடின இருதயமுள்ள மனுஷன் என்று அறி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தாலந்தை வாங்கினவன் வந்து: ஆண்டவனே நீர் விதைக்காத இடத்தில் அறுக்கிறவரும், தெளிக்காத இடத்தில் சேர்க்கிறவருமான கடின இருதயமுள்ள மனுஷன் என்று அறி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தாலந்தை வாங்கினவன் வந்து: ஆண்டவனே நீர் விதைக்காத இடத்தில் அறுக்கிறவரும், தெளிக்காத இடத்தில் சேர்க்கிறவருமான கடின இருதயமுள்ள மனுஷன் என்று அறி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ெகுகாலமானபின்பு அந்த ஊழியக்காரருடைய எஜமான் திரும்பிவந்து, அவர்களிடத்தில் கணக்குக்கே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ான் பயந்துபோய், உமது தாலந்தை நிலத்தில் புதைத்து வைத்தேன்; இதோ, உம்முடையதை வாங்கிக்கொள்ள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ுடைய எஜமான் பிரதியுத்தரமாக: பொல்லாதவனும் சோம்பனுமான ஊழியக்காரனே, நான் விதைக்காத இடத்தில் அறுக்கிறவனென்றும், தெளிக்காத இடத்தில் சேர்க்கிறவனென்றும் அறிந்திருந்தாய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ுடைய எஜமான் பிரதியுத்தரமாக: பொல்லாதவனும் சோம்பனுமான ஊழியக்காரனே, நான் விதைக்காத இடத்தில் அறுக்கிறவனென்றும், தெளிக்காத இடத்தில் சேர்க்கிறவனென்றும் அறிந்திருந்தாய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ானால் நீ என் பணத்தைக் காசுக்காரர் வசத்தில் போட்டுவைக்கவேண்டியதாயிருந்தது; அப்பொழுது நான் வந்து என்னுடையதை வட்டியோடே வாங்கிக்கொள்வேனே, என்று சொல்ல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ானால் நீ என் பணத்தைக் காசுக்காரர் வசத்தில் போட்டுவைக்கவேண்டியதாயிருந்தது; அப்பொழுது நான் வந்து என்னுடையதை வட்டியோடே வாங்கிக்கொள்வேனே,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ிடத்திலிருக்கிற தாலந்தை எடுத்து, பத்துத் தாலந்துள்ளவனுக்குக் கொட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வனெவனோ அவனுக்குக் கொடுக்கப்படும், பரிபூரணமும் அடைவான்; இல்லாதவனிடத்திலிருந்து உள்ளதும் எடுத்துக்கொள்ளப்ப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வனெவனோ அவனுக்குக் கொடுக்கப்படும், பரிபூரணமும் அடைவான்; இல்லாதவனிடத்திலிருந்து உள்ளதும் எடுத்துக்கொள்ளப்ப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ரயோஜனமற்ற ஊழியக்காரனாகிய இவனைப் புறம்பான இருளிலே தள்ளிப்போடுங்கள்; அங்கே அழுகையும் பற்கடிப்பும் உண்டாயிருக்க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ரயோஜனமற்ற ஊழியக்காரனாகிய இவனைப் புறம்பான இருளிலே தள்ளிப்போடுங்கள்; அங்கே அழுகையும் பற்கடிப்பும் உண்டாயிருக்கு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மனுஷகுமாரன் தமது மகிமைபொருந்தினவராய்ச் சகல பரிசுத்த தூதரோடுங்கூட வரும்போது, தமது மகிமையுள்ள சிங்காசனத்தின்மேல் வீற்றிருப்ப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மனுஷகுமாரன் தமது மகிமைபொருந்தினவராய்ச் சகல பரிசுத்த தூதரோடுங்கூட வரும்போது, தமது மகிமையுள்ள சிங்காசனத்தின்மேல் வீற்றிருப்ப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, சகல ஜனங்களும் அவருக்கு முன்பாகச் சேர்க்கப்படுவார்கள். மேய்ப்பனானவன் செம்மறியாடுகளையும் வெள்ளாடுகளையும் வெவ்வேறாக பிரிக்கிறது போல அவர்களை அவர் பிரி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, சகல ஜனங்களும் அவருக்கு முன்பாகச் சேர்க்கப்படுவார்கள். மேய்ப்பனானவன் செம்மறியாடுகளையும் வெள்ளாடுகளையும் வெவ்வேறாக பிரிக்கிறது போல அவர்களை அவர் பிரி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ெம்மறியாடுகளைத் தமது வலது பக்கத்திலும், வெள்ளாடுகளைத் தமது இடது பக்கத்திலும் நிறுத்துவ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, ராஜா தமது வலது பக்கத்தில் நிற்பவர்களைப்பார்த்து: வாருங்கள் என் பிதாவினால் ஆசீர்வதிக்கப்பட்டவர்களே, உலகம் உண்டானதுமுதல் உங்களுக்காக ஆசீர்வாதம் பண்ணப்பட்டிருக்கிற ராஜ்யத்தைச் சுதந்தரித்துக்கொள்ள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, ராஜா தமது வலது பக்கத்தில் நிற்பவர்களைப்பார்த்து: வாருங்கள் என் பிதாவினால் ஆசீர்வதிக்கப்பட்டவர்களே, உலகம் உண்டானதுமுதல் உங்களுக்காக ஆசீர்வாதம் பண்ணப்பட்டிருக்கிற ராஜ்யத்தைச் சுதந்தரித்துக்கொள்ள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சியாயிருந்தேன், எனக்குப் போஜனங்கொடுத்தீர்கள்; தாகமாயிருந்தேன் என் தாகத்தைத் தீர்த்தீர்கள்; அந்நியனாயிருந்தேன் என்னைச் சேர்த்துக்கொண்டீர்கள்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சியாயிருந்தேன், எனக்குப் போஜனங்கொடுத்தீர்கள்; தாகமாயிருந்தேன் என் தாகத்தைத் தீர்த்தீர்கள்; அந்நியனாயிருந்தேன் என்னைச் சேர்த்துக்கொண்டீர்கள்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ஸ்திரமில்லாதிருந்தேன், எனக்கு வஸ்திரங்கொடுத்தீர்கள்; வியாதியாயிருந்தேன், என்னை விசாரிக்க வந்தீர்கள்; காவலிலிருந்தேன், என்னைப் பார்க்கவந்தீர்கள் என்ப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ஸ்திரமில்லாதிருந்தேன், எனக்கு வஸ்திரங்கொடுத்தீர்கள்; வியாதியாயிருந்தேன், என்னை விசாரிக்க வந்தீர்கள்; காவலிலிருந்தேன், என்னைப் பார்க்கவந்தீர்கள் என்ப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, நீதிமான்கள் அவருக்குப் பிரதியுத்தரமாக: ஆண்டவரே, நாங்கள் எப்பொழுது உம்மைப் பசியுள்ளவர்களாகக் கண்டு உமக்குப் போஜனங்கொடுத்தோம்? எப்பொழுது உம்மைத் தாகமுள்ளவர்களாகக் கண்டு உம்முடைய தாகத்தைத் தீர்த்தோம்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, நீதிமான்கள் அவருக்குப் பிரதியுத்தரமாக: ஆண்டவரே, நாங்கள் எப்பொழுது உம்மைப் பசியுள்ளவர்களாகக் கண்டு உமக்குப் போஜனங்கொடுத்தோம்? எப்பொழுது உம்மைத் தாகமுள்ளவர்களாகக் கண்டு உம்முடைய தாகத்தைத் தீர்த்தோம்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ப்பொழுது உம்மை அந்நியராகக்கண்டு உம்மைச் சேர்த்துக்கொண்டோம்? எப்பொழுது உம்மை வஸ்திரமில்லாதவராகக்கண்டு உமக்கு வஸ்திரங்கொடுத்தோம்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ப்பொழுது உம்மை அந்நியராகக்கண்டு உம்மைச் சேர்த்துக்கொண்டோம்? எப்பொழுது உம்மை வஸ்திரமில்லாதவராகக்கண்டு உமக்கு வஸ்திரங்கொடுத்தோம்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ொழுது உம்மை வியாதியுள்ளவராகவும், காவலிலிருக்கிறவராகவும் கண்டு, உம்மிடத்தில் வந்தோம் என்ப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 ராஜா பிரதியுத்தரமாக: மிகவும் சிறியவராகிய என் சகோதரரான இவர்களில் ஒருவனுக்கு நீங்கள் எதைச் செய்தீர்களோ, அதை எனக்கே செய்தீர்கள் என்று மெய்யாகவே உங்களுக்குச் சொல்லுகிறேன் என்ப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 ராஜா பிரதியுத்தரமாக: மிகவும் சிறியவராகிய என் சகோதரரான இவர்களில் ஒருவனுக்கு நீங்கள் எதைச் செய்தீர்களோ, அதை எனக்கே செய்தீர்கள் என்று மெய்யாகவே உங்களுக்குச் சொல்லுகிறேன் என்ப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, இடதுபக்கத்தில் நிற்கிறவர்களைப்பார்த்து அவர்: சபிக்கப்பட்டவர்களே, என்னைவிட்டு, பிசாசுக்காகவும் அவன் தூதர்களுக்காகவும் ஆயத்தம்பண்ணப்பட்டிருக்கிற நித்திய அக்கினியிலே போங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, இடதுபக்கத்தில் நிற்கிறவர்களைப்பார்த்து அவர்: சபிக்கப்பட்டவர்களே, என்னைவிட்டு, பிசாசுக்காகவும் அவன் தூதர்களுக்காகவும் ஆயத்தம்பண்ணப்பட்டிருக்கிற நித்திய அக்கினியிலே போங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சியாயிருந்தேன், நீங்கள் எனக்குப் போஜனங்கொடுக்கவில்லை; தாகமாயிருந்தேன் நீங்கள் என் தாகத்தைத் தீர்க்கவில்லை;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சியாயிருந்தேன், நீங்கள் எனக்குப் போஜனங்கொடுக்கவில்லை; தாகமாயிருந்தேன் நீங்கள் என் தாகத்தைத் தீர்க்கவில்லை;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ியனாயிருந்தேன் நீங்கள் என்னைச் சேர்த்துக்கொள்ளவில்லை; வஸ்திரமில்லாதிருந்தேன், நீங்கள் எனக்கு வஸ்திரங்கொடுக்கவில்லை; வியாதியுள்ளவனாயும் காவலிலடைக்கப்பட்டவனாயும் இருந்தேன், நீங்கள் என்னை விசாரிக்கவரவில்லை என்ப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ியனாயிருந்தேன் நீங்கள் என்னைச் சேர்த்துக்கொள்ளவில்லை; வஸ்திரமில்லாதிருந்தேன், நீங்கள் எனக்கு வஸ்திரங்கொடுக்கவில்லை; வியாதியுள்ளவனாயும் காவலிலடைக்கப்பட்டவனாயும் இருந்தேன், நீங்கள் என்னை விசாரிக்கவரவில்லை என்ப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, அவர்களும் அவருக்குப் பிரதியுத்தரமாக: ஆண்டவரே, உம்மைப் பசியுள்ளவராகவும், தாகமுள்ளவராகவும், அந்நியராகவும், வஸ்திரமில்லாதவராகவும், வியாதியுள்ளவராகவும், காவலிலிடைக்கப்பட்டவராகவும் நாங்கள் எப்பொழுது கண்டு, உமக்கு உதவிசெய்யாதிருந்தோம் என்ப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, அவர்களும் அவருக்குப் பிரதியுத்தரமாக: ஆண்டவரே, உம்மைப் பசியுள்ளவராகவும், தாகமுள்ளவராகவும், அந்நியராகவும், வஸ்திரமில்லாதவராகவும், வியாதியுள்ளவராகவும், காவலிலிடைக்கப்பட்டவராகவும் நாங்கள் எப்பொழுது கண்டு, உமக்கு உதவிசெய்யாதிருந்தோம் என்ப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, அவர்களும் அவருக்குப் பிரதியுத்தரமாக: ஆண்டவரே, உம்மைப் பசியுள்ளவராகவும், தாகமுள்ளவராகவும், அந்நியராகவும், வஸ்திரமில்லாதவராகவும், வியாதியுள்ளவராகவும், காவலிலிடைக்கப்பட்டவராகவும் நாங்கள் எப்பொழுது கண்டு, உமக்கு உதவிசெய்யாதிருந்தோம் என்ப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அவர் அவர்களுக்குப் பிரதியுத்தரமாக: மிகவும் சிறியவர்களாகிய இவர்களில் ஒருவனுக்கு நீங்கள் எதைச் செய்யாதிருந்தீர்களோ, அதை எனக்கே செய்யாதிருந்தீர்கள் என்று மெய்யாகவே உங்களுக்குச் சொல்லுகிறேன் என்ப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அவர் அவர்களுக்குப் பிரதியுத்தரமாக: மிகவும் சிறியவர்களாகிய இவர்களில் ஒருவனுக்கு நீங்கள் எதைச் செய்யாதிருந்தீர்களோ, அதை எனக்கே செய்யாதிருந்தீர்கள் என்று மெய்யாகவே உங்களுக்குச் சொல்லுகிறேன் என்ப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ந்தப்படி, இவர்கள் நித்திய ஆக்கினை அடையவும், நீதிமான்களோ நித்திய ஜீவனை அடையவும் போ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‘স্বর্গরাজ্য কেমন হবে, তা দশ জন কনের সঙ্গে তুলনা করা চলে, যাঁরা তাদের প্রদীপ নিয়ে বর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ক্ষাত্ করতে বার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দের মধ্যে পাঁচজন ছিল নির্বোধ আর অন্য পাঁচজন ছিল বুদ্ধিমত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নির্বোধ কনেরা তাদের বাতি নিল বটে কিন্তু সঙ্গে তেল নি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পরদিকে বুদ্ধিমতী কনেরা তাদের প্রদীপের সঙ্গে পাত্রে তেলও ন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র আসতে দেরী হওযাতে তারা সকলেই তন্দ্রায় আচ্ছন্ন হ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মাঝরাতে চিত্‌কার শোনা গেল, ‘দেখ, বর আসছে! তাকে বরণ করতে এগিয়ে য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সেই কনেরা তখন উঠে তাদের প্রদীপ ঠিক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নির্বোধ কনেরা বুদ্ধিমতী কনেদের বলল, ‘তোমাদের তেল থেকে আমাদের কিছু তেল দাও, কারণ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ীপ নিভে যাচ্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‘এর উত্তরে সেই বুদ্ধিমতী কনেরা বলল, ‘না৷ তেল যা আছে তাতে হয়তো আমাদের ও তোমাদের কুলোবে না,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রং যাঁরা তেল বিক্রি করে তাদের কাছে গিয়ে নিজেদের জন্য তেল কিনে আন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‘তারা যখন তেল কেনার জন্য বাইরে যাচ্ছে, এমন সময় বর এসে উপস্থিত হল, তখন য়ে কনেরা প্রস্তুত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রের সঙ্গে বিয়ে বাড়িতে প্রবেশ করল৷ তারপর দরজা বন্ধ করে দেওয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শেষে অন্য কনেরা এসে বলল, ‘শুনছেন, আমাদের জন্য দরজা খুলে দ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‘কিন্তু এর উত্তরে বর বলল, ‘সত্যি বলছি, আমি তোমাদের চিন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তাইতোমরা সজাগ থেকো, কারণ তোমরা সেই দিন বা মুহূর্ত্তের কথা জান না, কখন মানবপুত্র ফিরে আস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স্বর্গরাজ্য এমন একজন লোকের মতো, যিনি বিদেশে যাবার আগে চাকরদের ডেকে সম্পত্তির ভার তাদের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িনি একজনকে পাঁচ থলি মোহর, আর একজনকে দু থলি মোহর এবং আর একজনকে এক থলি মোহর দিলেন৷ যার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তা সেই অনুসারে দিয়ে তিনি বিদেশ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ে পাঁচ থলি মোহর পেয়েছিল, সে সঙ্গে সঙ্গে সেই টাকা খাটাতে শুরু করল, আর তাই দিয়ে আরো পাঁচ থ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হর লাভ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ে পাঁচ থলি মোহর পেয়েছিল, সে আরো পাঁচ থলি মোহর এনে বলল, ‘হুজুর, আপনি আমাকে পাঁচ থলি মো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, দেখুন আমি তাই দিয়ে আরো পাঁচ থলি মোহর রোজগার কর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তার মনিব তখন তাকে বললেন, ‘বেশ, তুমি উত্তম ও বিশ্বস্ত দাস৷ তুমি এই সামান্য বিষয়ে বিশ্ব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াতে আমি তোমার হাতে অনেক বিষয়ের ভার দেব৷ এস, তোমার মনিবের আনন্দের সহভাগী হ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ে লোক দু’থলি মোহর পেয়েছিল সেও সেই টাকা খাটিয়ে আরো দু’থলি মোহর রোজগার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‘এরপর য়ে দু থলি মোহর পেয়েছিল, সেও তার মনিবের কাছে এসে বলল, ‘হুজুর, আপনি আমায় দু থলি মো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, দেখুন আমি তাই দিয়ে আরো দু থলি মোহর রোজগার কর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য়ে এক থলি মোহর পেয়েছিল, সে গিয়ে মাটিতে গর্ত খুঁড়ে তার মনিবের টাকা সেই গর্তে পু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‘তার মনিব তাকে বললেন, ‘বেশ! তুমি উত্তম ও বিশ্বস্ত দাস৷ তুমি সামান্য বিষয়ের উপর বিশ্বস্ত হ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আমি আরো অনেক কিছুর ভার তোমার ওপর দেব৷ এস, তুমি তোমার মনিবের আনন্দের সহভাগী হ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এরপর য়ে লোক এক থলি মোহর পেয়েছিল সে তার মনিবের কাছে এসে বলল, ‘হুজুর আমি জানি আপনি বড় ক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৷ আপনি য়েখানে বীজ বোনেন নি সেখানে কাটেন; আর য়েখানে কোন বীজ ছড়ান নি সেখান থেকে শস্য সংগ্র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‘অনেক দিন পর সেইচাকরদের মনিব ফিরে এসে তাদের কাছে হিসাব চা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ই আমি ভয়ে আপনার দেওযা মোহরের থলি মাটিতে পুঁতে লুকিয়ে রেখেছিলাম৷ আপনার যা ছিল তা ন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এর উত্তরে তার মনিব তাকে বললেন, ‘তুমি দুষ্ট ও অলস দাস! তুমি তো জানতে আমি য়েখানে বুনি না সেখান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ি; আর তুমি এও জান য়েখানে আমি বীজ ছড়াইনা সেখান থেকেই সংগ্রহ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ই তোমার উচিত ছিল মহাজনদের কাছে আমার টাকা জমা রাখা, তাহলে আমি এসে আমার টাকার সঙ্গে কিছু সুদ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ত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‘তাই তোমরা এর কাছ থেকে, ঐ মোহর নিয়ে যার দশ থলি মোহর আছে তাকে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হ্যাঁ, যার আছে তাকে আরো দেওযা হবে, তাতে তার প্রচুর হবে৷ কিন্তু যার নেই, তার যা আছে তাও ত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নিয়ে নেওয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োমরা ঐ অকর্মন্য দাসকে অন্ধকারে বাইরে ফেলে দাও; সেখানে লোকেরা কান্নাকাটি করে ও যন্ত্রণায় দা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ত ঘষ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‘মানবপুত্র যখন নিজ মহিমায় মহিমান্বিত হয়ে তাঁর স্বর্গদূতদেব সঙ্গে নিয়ে এসে মহিমার সিংহাস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ব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সমস্ত জাতি তাঁর সামনে জড়ো হবে৷ রাখাল য়েমন ভেড়া ও ছাগল আলাদা করে, তেমনি তিনি সব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ভাগে ভাগ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িনি নিজের ডানদিকে ভেড়াদের রাখবেন আর বাঁদিকে ছাগলদের রাখ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‘এরপর রাজা তাঁর ডানদিকের যাঁরা তাদের বলবেন, ‘আমার পিতার আশীর্বাদ পেয়েছ, তোমরা এস! জগত সৃষ্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তেইয়ে রাজ্য তোমাদের জন্য প্রস্তুত করা হয়েছে, তার অধিকার গ্রহণ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কারণ আমি ক্ষুধিত ছিলাম, তোমরা আমায় খেতে দিয়েছিলে৷ আমি পিপাসিত ছিলাম আর তোমরা আমাকে পান কর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 দিয়েছিলে৷ আমি অচেনা আগন্তুক রূপে এসেছিলাম আর তোমর আমায় আশ্রয় দিয়েছি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খন আমার পরনে কোন কাপড় ছিল না, তখন তোমরা আমায় পোশাক পরিয়েছিলে৷ আমি অসুস্থ ছিলাম, তোম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বা করেছিলে৷ আমি কারাগারে ছিলাম, তোমর আমায় দেখতে এসেছিল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‘এর উত্তরে যাঁরা ভাল তারা বলবে, ‘প্রভু, কখন আমরা আপনাকে ক্ষুধার্ত দেখে খেতে দিয়েছিলাম, পিপাস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 জল পান করতে দিয়েছিলাম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খনই বা আপনাকে অচেনা আগন্তুক দেখে আতিথেয়তা করেছিলাম অথবা আপনার পরনে কাপড় নেই দেখে পোশ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য়েছিলাম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আর কখনই বা অসুস্থ বা কারাগারে আছেন দেখে আপনাকে দেখতে গিয়েছিলাম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‘এর উত্তরে রাজা তাদের বলবেন, ‘আমি তোমাদের সত্যি বলছি, আমার এইতুচ্ছতমদের মধ্যে যখন কোন একজ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তোমরা এরূপ করেছিলে, তখন আমারই জন্য তা করেছিল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‘এরপর রাজা তাঁর বাম দিকের লোকদের বলবেন, ‘ওহে অভিশপ্তরা, তোমরা আমার কাছ থেকে দূর হও, দিয়াবল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দূতদের জন্য য়ে ভযাবহ অনন্ত আগুন প্রস্তুত করা হয়েছে, তার মধ্যে গিয়ে পড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কারণ আমি যখন ক্ষুধার্ত ছিলাম, তখন তোমরা আমায় খেতে দাও নি৷ আমার যখন পিপাসা পেয়েছিল, তখন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 দাও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আমি অচেনা আগন্তুকরূপে এসেছিলাম, কিন্তু তোমরা আমার আতিথেয়তা করনি৷ আমার পোশাক ছিল না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আমায় পোশাক দাও নি৷ আমি অসুস্থ ছিলাম ও কারাগারে গিয়েছিলাম, কিন্তু তোমরা আমার খোঁজ নাও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‘এর উত্তরে তারা তাঁকে বলবে, ‘প্রভু, কবে আপনাকে ক্ষুধার্ত, কি পিপাসিত, কি আগন্তুকরূপে দেখে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বেইবা আপনার পরনে কাপড় ছিল না, বা আপনি অসুস্থ ছিলেন ও কারাগারে গিয়েছিলেন বলে আমরা আপনা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ন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‘এ কথার উত্তরে রাজা বলবেন, ‘আমি তোমাদের সত্যি বলছি, তোমরা যখন এই অতি সামান্য যাঁরা তাদে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ের প্রতি তা করনি, তখন আমারই প্রতি তা কর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‘এরপর অধার্মিক লোকেরা যাবে অনন্ত শাস্তি ভোগ করতে, কিন্তু ধার্মিকেরা প্রবেশ করবে অনন্ত জীবন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2026-10-21T06:06:37Z</dcterms:created>
  <dcterms:modified xsi:type="dcterms:W3CDTF">2026-10-21T06:06:37Z</dcterms:modified>
  <dc:title>মথি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