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ஆலயத்தின் இரண்டு பிராகாரங்களிலும் வானத்தின் சேனைகளுக்கெல்லாம் பலிபீடங்களைக் கட்ட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் தீர்க்கதரிசிகளாகிய தம்முடைய ஊழியக்காரரைக் கொண்டு உரைத்த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 தகப்பனாகிய மனாசே செய்ததுபோல,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வழியிலே நடவாமல், தன் பிதாக்களின் தேவனாகிய கர்த்தரை விட்டு வி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மோனின் ஊழியக்காரர் அவனுக்கு விரோதமாய்க் கட்டுப்பாடு பண்ணி, ராஜாவை அவன் அரமனையிலே கொன்றுபோ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மோன் செய்த மற்ற வர்த்தமானங்கள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ష్షే యేలనారంభించినప్పుడు పండ్రెండేండ్లవాడై యెరూషలేములో ఏబదియయిదు సంవత్సరములు ఏలెను;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పేరు హెఫ్సిబ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యెహోవా దృష్టికి చెడుతనము జరిగించుచు, ఇశ్రా యేలీయులయెదుట నిలువకుండ యెహోవా వెళ్లగొట్టిన జ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ట్లు హేయక్రియలు చేయ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న తండ్రియైన హిజ్కియా పడగొట్టిన ఉన్నత స్థలములను అతడు తిరిగి కట్టించి, బయలు దేవతకు బలిపీఠ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ి ఇశ్రా యేలురాజైన అహాబు చేసినట్లు దేవతాస్తంభములను చేయించి, నక్షత్రములకు మ్రొక్కి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జించ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నా నామము ఉంచుదునని యెహోవా సెలవిచ్చిన యెరూషలేములో అతడు యెహోవా మందిరమందు బలిపీఠ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యెహోవా మందిరమునకున్న రెండుసాలలలో ఆకాశ సమూహములకు అతడు బలిపీఠములన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తన కుమారుని అగ్నిగుండము దాటించి, జ్యోతిషమును శకునములను వాడుక చేసి, యక్షిణిగాండ్ర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ోదెగాండ్రతోను సాంగత్యము చేసెను. ఈ ప్రకారము అతడు యెహోవా దృష్టికి బహుగా చెడుతనము జరిగించుచు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 పుట్ట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వా దావీదునకును అతని కుమారుడైన సొలొమోనునకును ఆజ్ఞ ఇచ్చిఈ మందిరమున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త్రస్థానములలోనుండి నేను కోరుకొనిన యెరూషలేమునందు నా నామమును సదాకాలము ఉంచుదునని సెలవిచ్చి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ందు తాను చేయించిన అషేరా ప్రతిమను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​మరియుఇశ్రాయేలీయులకు నేను ఆజ్ఞా పించిన దంతటిని, నా సేవకుడగు మోషే వారికి వ్రాసి యి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శాస్త్రమును వారు గైకొనినయెడల వారి పితరులకు నేనిచ్చిన దేశములోనుండి వారి పాదములను ఇక తొల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నియ్యనని యెహోవా సెలవిచ్చిన మాట వారు విన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​ఇశ్రాయేలీయులయెదుట నిలువకుండ యెహోవా లయముచేసిన జనములు జరిగించిన చెడుతనమును మించిన చెడుత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ట్లు మనష్షే వారిని రే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గా యెహోవా తన సేవకులైన ప్రవక్తల ద్వారా ఈ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ూదారాజైన మనష్షే యీ హేయమైన కార్యములను చేసి, తనకు ముందున్న అమోరీయులను మించిన చెడునడత కనుపర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ను పెట్టుకొనిన విగ్రహములవలన యూదావారు పాపము చేయుటకు కారక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వున ఇశ్రా యేలీయుల దేవుడైన యెహోవా సెలవిచ్చునదేమనగావినువాని రెండు చెవులు గింగురుమనునంత కీ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 లేము మీదికిని యూదావారి మీదికిని రప్ప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షోమ్రోనును కొలిచిన నూలును, అహాబు కుటుంబికులను సరిచూచిన మట్టపు గుండును యెరూషలేము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గలాగుదును; ఒకడు పళ్లెమును తుడుచునప్పుడు దాని బోర్లించి తుడుచునట్లు నేను యెరూషలేమును తుడిచి వేస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నా స్వాస్థ్యములో శేషించినవారిని నేను త్రోసివేసి వారి శత్రువులచేతికి వారిని అప్పగ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తమ పితరులు ఐగుప్తుదేశములోనుండి వచ్చిన నాటనుండి నేటివరకు నా దృష్టికి కీడుచేసి నాకు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ుచున్నారు గనుక వారు తమ శత్రువు లందరిచేత దోచబడి నష్టమ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మనష్షే యెహోవా దృష్టికి చెడు నడతనడిచి, యూదా వారిని పాపములో దింపినదిగాక యెరూషలేము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నుండి ఆ కొనవరకు రక్తముతో నిండునట్లు నిరపరాధుల రక్తమును బహుగా ఒలి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నష్షే చేసిన యితర కార్యములను గూర్చియు, అతడు చేసిన దాని నంతటినిగూర్చియు, అతడ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నుగూర్చియు, యూదారాజుల వృత్తాంతముల గ్రంథ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మనష్షే తన పితరులతో కూడ నిద్రించి ఉజ్జా యొక్క తోటలో తన నగరుదగ్గర సమాధిచేయబడెను; అతని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ోన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ఆమోను ఏలనారంభించినప్పుడు ఇరువది రెండేండ్ల వాడై యెరూషలేమునందు రెండు సంవత్సరములు ఏలెను,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 యొట్బయూరివాడగు హారూసు కుమార్తెయైన మెషుల్లెమెత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డు తన తండ్రియైన మనష్షే నడిచినట్లు యెహోవా దృష్టికి చెడునడత న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న పితరుల దేవుడైన యెహోవాను విసర్జించి యెహోవా మార్గమందు నడువక తన తండ్రి ప్రవర్తించినట్లు త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ించ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న తండ్రి పూజించిన విగ్రహములను తానును పూజ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మోను సేవకులు అతనిమీద కుట్రచేసి అతని నగరునందు అతని చ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ేశపు జనులు రాజైన ఆమోనుమీద కుట్రచేసిన వారినందరిని చంపి అతని కుమారుడైన యోషీయాకు అతనికి మార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ాభిషేక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మోను చేసిన యితర కార్యములనుగూర్చి యూదారాజుల వృత్తాంతముల గ్రంథ 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ఉజ్జాయొక్క తోటలో అతనికి కలిగిన సమాధియందు అతడు పాతిపెట్టబడెను; అతని కుమారుడైన యోషీయా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2026-10-20T05:50:44Z</dcterms:created>
  <dcterms:modified xsi:type="dcterms:W3CDTF">2026-10-20T05:50:44Z</dcterms:modified>
  <dc:title>2 రాజులు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