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 these things Jesus showed himself again to the disciples at the sea of Tiberias; and likewise showed he himself.]]></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 these things Jesus showed himself again to the disciples at the sea of Tiberias; and likewise showed he himself.]]></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were together Simon Peter, and Thomas called Didymus, and Nathanael of Cana in Galilee, and the sons of Zebedee, and two other of his discipl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were together Simon Peter, and Thomas called Didymus, and Nathanael of Cana in Galilee, and the sons of Zebedee, and two other of his discipl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imon Peter says unto them, I go a fishing. They say unto him, We also go with you. They went forth, and entered into a ship immediately; and that night they caught noth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imon Peter says unto them, I go a fishing. They say unto him, We also go with you. They went forth, and entered into a ship immediately; and that night they caught noth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imon Peter says unto them, I go a fishing. They say unto him, We also go with you. They went forth, and entered into a ship immediately; and that night they caught noth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when the morning was now come, Jesus stood on the shore: but the disciples knew not that it was Jesu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Jesus says unto them, Children, have all of you any food? They answered him, No.]]></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Jesus says unto them, Children, have all of you any food? They answered him, No.]]></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them, Cast the net on the right side of the ship, and all of you shall find. They cast therefore, and now they were not able to draw it for the multitude of fish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them, Cast the net on the right side of the ship, and all of you shall find. They cast therefore, and now they were not able to draw it for the multitude of fish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at disciple whom Jesus loved says unto Peter, It is the Lord. Now when Simon Peter heard that it was the Lord, he girt his fisher's coat unto him, (for he was naked,) and did cast himself into the se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at disciple whom Jesus loved says unto Peter, It is the Lord. Now when Simon Peter heard that it was the Lord, he girt his fisher's coat unto him, (for he was naked,) and did cast himself into the se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at disciple whom Jesus loved says unto Peter, It is the Lord. Now when Simon Peter heard that it was the Lord, he girt his fisher's coat unto him, (for he was naked,) and did cast himself into the se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other disciples came in a little ship; (for they were not far from land, but as it were two hundred cubits,) dragging the net with fish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other disciples came in a little ship; (for they were not far from land, but as it were two hundred cubits,) dragging the net with fish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s soon then as they were come to land, they saw a fire of coals there, and fish laid thereon, and bre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s soon then as they were come to land, they saw a fire of coals there, and fish laid thereon, and bre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Jesus says unto them, Bring of the fish which all of you have now caugh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imon Peter went up, and drew the net to land full of great fishes, an hundred and fifty and three: and for all there were so many, yet was not the net broke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imon Peter went up, and drew the net to land full of great fishes, an hundred and fifty and three: and for all there were so many, yet was not the net brok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Jesus says unto them, Come and dine. And none of the disciples durst ask him, Who are you? knowing that it was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Jesus says unto them, Come and dine. And none of the disciples durst ask him, Who are you? knowing that it was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Jesus then comes, and takes bread, and gives them, and fish likewis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is is now the third time that Jesus showed himself to his disciples, after that he was risen from the de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when they had dined, Jesus says to Simon Peter, Simon, son of Jonas, love you me more than these? He says unto him, Yea, Lord; you know that I love you. He says unto him, Feed my lamb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when they had dined, Jesus says to Simon Peter, Simon, son of Jonas, love you me more than these? He says unto him, Yea, Lord; you know that I love you. He says unto him, Feed my lamb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when they had dined, Jesus says to Simon Peter, Simon, son of Jonas, love you me more than these? He says unto him, Yea, Lord; you know that I love you. He says unto him, Feed my lamb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e says to him again the second time, Simon, son of Jonas, love you me? He says unto him, Yea, Lord; you know that I love you. He says unto him, Feed my sheep.]]></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e says to him again the second time, Simon, son of Jonas, love you me? He says unto him, Yea, Lord; you know that I love you. He says unto him, Feed my sheep.]]></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e says to him again the second time, Simon, son of Jonas, love you me? He says unto him, Yea, Lord; you know that I love you. He says unto him, Feed my sheep.]]></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 says unto him the third time, Simon, son of Jonas, love you me? Peter was grieved because he said unto him the third time, Love you me? And he said unto him, Lord, you know all things; you know that I love you. Jesus says unto him, Feed my sheep.]]></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 says unto him the third time, Simon, son of Jonas, love you me? Peter was grieved because he said unto him the third time, Love you me? And he said unto him, Lord, you know all things; you know that I love you. Jesus says unto him, Feed my sheep.]]></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 says unto him the third time, Simon, son of Jonas, love you me? Peter was grieved because he said unto him the third time, Love you me? And he said unto him, Lord, you know all things; you know that I love you. Jesus says unto him, Feed my sheep.]]></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 says unto him the third time, Simon, son of Jonas, love you me? Peter was grieved because he said unto him the third time, Love you me? And he said unto him, Lord, you know all things; you know that I love you. Jesus says unto him, Feed my sheep.]]></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Verily, verily, I say unto you, When you were young, you gird yourself, and walked where you would: but when you shall be old, you shall stretch forth your hands, and another shall gird you, and carry you where you would no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Verily, verily, I say unto you, When you were young, you gird yourself, and walked where you would: but when you shall be old, you shall stretch forth your hands, and another shall gird you, and carry you where you would no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Verily, verily, I say unto you, When you were young, you gird yourself, and walked where you would: but when you shall be old, you shall stretch forth your hands, and another shall gird you, and carry you where you would no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is spoke he, signifying by what death he should glorify God. And when he had spoken this, he says unto him, Follow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is spoke he, signifying by what death he should glorify God. And when he had spoken this, he says unto him, Follow 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Peter, turning about, sees the disciple whom Jesus loved following; which also leaned on his breast at supper, and said, Lord, which is he that betrays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Peter, turning about, sees the disciple whom Jesus loved following; which also leaned on his breast at supper, and said, Lord, which is he that betrays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Peter, turning about, sees the disciple whom Jesus loved following; which also leaned on his breast at supper, and said, Lord, which is he that betrays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Peter seeing him says to Jesus, Lord, and what shall this man d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Jesus says unto him, If I will that he tarry till I come, what is that to you? follow you 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Jesus says unto him, If I will that he tarry till I come, what is that to you? follow you 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went this saying abroad among the brethren, that that disciple should not die: yet Jesus said not unto him, He shall not die; but, If I will that he tarry till I come, what is that to you?]]></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went this saying abroad among the brethren, that that disciple should not die: yet Jesus said not unto him, He shall not die; but, If I will that he tarry till I come, what is that to you?]]></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went this saying abroad among the brethren, that that disciple should not die: yet Jesus said not unto him, He shall not die; but, If I will that he tarry till I come, what is that to you?]]></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is is the disciple which testifies of these things, and wrote these things: and we know that his testimony is tru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is is the disciple which testifies of these things, and wrote these things: and we know that his testimony is tru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are also many other things which Jesus did, the which, if they should be written every one, I suppose that even the world itself could not contain the books that should be written. Am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are also many other things which Jesus did, the which, if they should be written every one, I suppose that even the world itself could not contain the books that should be written. A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வைகளுக்குப்பின்பு இயேசு திபேரியா கடற்கரையிலே மறுபடியும் சீஷருக்குத் தம்மை வெளிப்படு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த்தின விவரமா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மோன் பேதுருவும், திதிமு என்னப்பட்ட தோமாவும், கலிலேயா நாட்டிலுள்ள கானா ஊரானாகிய நாத்தான்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தேயுவின் குமாரரும், அவருடைய சீஷரில் வேறு இரண்டுபேரும் கூடியிருக்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மோன் பேதுரு மற்றவர்களை நோக்கி: மீன்பிடிக்கப்போகிறேன் என்றான். அதற்கு அவர்கள்: நா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னேகூட வருகிறோம் என்றார்கள். அவர்கள் புறப்பட்டுப்போய், உடனே படவேறினார்கள். அந்த இராத்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ஒன்றும் பி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டியற்காலமானபோது, இயேசு கரையிலே நின்றார்; அவரை இயேசு என்று சீஷர்கள் அறியா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யேசு அவர்களை நோக்கி: பிள்ளைகளே, புசிக்கிறதற்கு ஏதாகிலும் உங்களிடத்தில் உண்டா என்றார்.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ஒன்றுமி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அவர் நீங்கள் படவுக்கு வலதுபுறமாக வலையைப் போடுங்கள், அப்பொழுது உங்களுக்கு அ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அப்படியே அவர்கள் போட்டு, திரளான மீன்கள் அகப்பட்டதினால், அதை இழுக்கமாட்டா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தலால் இயேசுவுக்கு அன்பாயிருந்த சீஷன் பேதுருவைப் பார்த்து: அவர் கர்த்தர் என்றான்.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று சீமோன்பேதுரு கேட்டவுடனே, தான் வஸ்திரமில்லாதவனாயிருந்தபடியினால், தன் மேற்சட்டை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 கடலிலே கு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ற்றச் சீஷர்கள் கரைக்கு ஏறக்குறைய இருநூறுமுழத் தூரத்திலிருந்தபடியினால் படவிலிரு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களுள்ள வலையை இழுத்துக்கொண்டு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கரையிலே வந்திறங்கினபோது, கரிநெருப்புப் போட்டிருக்கிறதையும், அதின்மேல் 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க்கிறதையும், அப்பத்தையும்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யேசு அவர்களை நோக்கி: நீங்கள் இப்பொழுது பிடித்த மீன்களில் சிலவற்றைக் கொண்டுவா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மோன்பேதுரு படவில் ஏறி நூற்றைம்பத்துமூன்று பெரிய மீன்களால் நிறைந்த வலையைக் கரையில் இ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தனை மீன்கள் இருந்தும் வலை கிழி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யேசு அவர்களை நோக்கி வாருங்கள், போஜனம்பண்ணுங்கள் என்றார். அவரைக் கர்த்தரென்று சீஷ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படியினால் அவர்களில் ஒருவனும்: நீர் யார் என்று கேட்கத் துணி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இயேசு வந்து, அப்பத்தையும் மீனையும் எடுத்து, அவர்களுக்குக் 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யேசு மரித்தோரிலிருந்தெழுந்தபின்பு தம்முடைய சீஷருக்கு அருளின தரிசனங்களில் இது மூன்றாவது 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போஜனம்பண்ணின பின்பு, இயேசு சீமோன் பேதுருவை நோக்கி: யோனாவின் குமாரனாகிய சீ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லும் அதிகமாய் நீ என்னிடத்தில் அன்பாயிருக்கிறாயா என்றார். அதற்கு அவன்: ஆம் ஆண்டவரே,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க்கிறேன் என்பதை நீர் அறிவீர் என்றான். அவர்: என் ஆட்டுக்குட்டிகளை மேய்ப்பாயா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ரண்டாந்தரம் அவர் அவனை நோக்கி: யோனாவின் குமாரனாகிய சீமோனே, நீ என்னிடத்தில் அன்பாயிரு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அதற்கு அவன்: ஆம் ஆண்டவரே, உம்மை நேசிக்கிறேன் என்பதை நீர் அறிவீர் என்றான். அவர்:என் ஆ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ப்பாயா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ன்றாந்தரம் அவர் அவனை நோக்கி: யோனாவின் குமாரனாகிய சீமோனே, நீ என்னை நேசிக்கிறாயா என்றார்.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க்கிறாயா என்று அவர் மூன்றாந்தரம் தன்னைக் கேட்டபடியினாலே பேதுரு துக்கப்பட்டு: ஆண்டவரே,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ம் அறிந்திருக்கிறீர், நான் உம்மை நேசிக்கிறேன் என்பதையும் நீர் அறிவீர் என்றான். இ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ஆடுகளை மேய்ப்பாயா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 இளவயதுள்ளவனாயிருந்தபோது உன்னை நீயே அரைக் கட்டிக்கொண்டு, உனக்கு இஷ்டமான இடங்களிலே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ய்; நீ முதிர் வயதுள்ளவனாகும்போது உன் கைகளை நீட்டுவாய்; வேறோருவன் உன் அரையைக் கட்டி,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ஷ்டமில்லாத இடத்துக்கு உன்னைக் கொண்டுபோவான் என்று மெய்யாகவே மெய்யாகவே உன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ன்னவிதமான மரணத்தினாலே அவன் தேவனை மகிமைப்படுத்தப்போகிறானென்பதைக் குறிக்கும்படியாக இப்ப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 அவர் இதைச் சொல்லியபின்பு, அவனை நோக்கி: என்னைப் பின்பற்றி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துரு திரும்பிப்பார்த்து, இயேசுவுக்கு அன்பாயிருந்தவனும், இராப்போஜனம் பண்ணுகையில் அவர் மார்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ந்து: ஆண்டவரே, உம்மைக் காட்டிக்கொடுக்கிறவன் யார் என்று கேட்டவனுமாகிய சீஷன் பின்னே வருகிற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க் கண்டு, பேதுரு இயேசுவை நோக்கி: ஆண்டவரே, இவன் காரியம்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 இயேசு: நான் வருமளவும் இவனிருக்க எனக்குச் சித்தமானால், உனக்கென்ன, நீ என்னைப் பின்பற்றி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கையால் அந்தச் சீஷன் மரிப்பதில்லை என்கிற பேச்சு சகோதரருக்குள்ளே பரம்பிற்று. ஆனாலு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ப்பதில்லையென்று இயேசு சொல்லாமல், நான் வருமளவும் இவனிருக்க எனக்குச் சித்தமானால் உனக்கென்ன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தச் சீஷனே இவைகளைக் குறித்துச் சாட்சிகொடுத்து இவைகளை எழுதினவன்; அவனுடைய சாட்சி மெய்யெ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யேசு செய்த வேறு அநேக காரியங்களுமுண்டு; அவைகளை ஒவ்வொன்றாக எழுதினால் எழுதப்படும் புஸ்தக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கம் கொள்ளாதென்று எண்ணுகிறேன்.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2026-09-16T23:21:24Z</dcterms:created>
  <dcterms:modified xsi:type="dcterms:W3CDTF">2026-09-16T23:21:24Z</dcterms:modified>
  <dc:title>யோவான்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