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presProps" Target="presProps.xml"/>
  <Relationship Id="rId80" Type="http://schemas.openxmlformats.org/officeDocument/2006/relationships/viewProps" Target="viewProps.xml"/>
  <Relationship Id="rId8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ன்னும் இளநீலநூலும் இரத்தாம்பரநூலும் சிவப்புநூலும் மெல்லிய பஞ்சுநூலும் சேகரிப்பா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ஒன்றாக இணைக்கப்படும் பொருட்டு, இரண்டு தோள்த்துண்டுகளின்மேலும் அதின் இரண்டு முனைகளும் சேர்க்கப்படவேண்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ஒன்றாக இணைக்கப்படும் பொருட்டு, இரண்டு தோள்த்துண்டுகளின்மேலும் அதின் இரண்டு முனைகளும் சேர்க்கப்பட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ீ இரண்டு கோமேதகக் கற்களை எடுத்து, இஸ்ரவேல் புத்திரரின் நாமங்களை அவைகளில் வெட்டு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ன்னினால் வளையங்களைப் பண்ண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துரமும் இரட்டையும், ஒரு ஜாண் நீளமும் ஒரு ஜாண் அகலமுமாய் இருக்கவேண்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ே நாலு பத்தி இரத்தினக் கற்களை நிறையப் பதிப்பாயாக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ாம் பத்தி படிகப்பச்சையும் கோமேதகமும் யஸ்பியுமாய் இருப்பதாக; இவைகள் அந்தந்தப் பத்தியில் பொன்னினாலே பதித்திருக்கவேண்ட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ார்ப்பதக்கத்திற்கு அதின் பக்கங்களிலே பின்னல்வேலையான பசும்பொன் சங்கிலிகளையும் பண்ண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மார்ப்பதக்கத்திற்கு இரண்டு பொன் வளையங்களையும் பண்ணி, அந்த இரண்டு வளையங்களையும் மார்ப்பதக்கத்தின் இரண்டு பக்கங்களிலே வை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மார்ப்பதக்கத்திற்கு இரண்டு பொன் வளையங்களையும் பண்ணி, அந்த இரண்டு வளையங்களையும் மார்ப்பதக்கத்தின் இரண்டு பக்கங்களிலே வைத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ொன்னினால் செய்த அந்த இரண்டு பின்னல் வேலையான சங்கிலிகளையும் மார்ப்பதக்கத்தின் பக்கங்களில் இருக்கிற இரண்டு வளையங்களில் மாட்ட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ொன்னினால் செய்த அந்த இரண்டு பின்னல் வேலையான சங்கிலிகளையும் மார்ப்பதக்கத்தின் பக்கங்களில் இருக்கிற இரண்டு வளையங்களில் மாட்ட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போத்தின் கீழ் அங்கியை முழுவதும் இளநீலநூலால் உண்டாக்கக்கடவ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ியின் ஓரங்களில் சுற்றிலும் ஒரு பொன்மணியும் ஒரு மாதளம்பழமும், ஒரு பொன்மணியும் ஒரு மாதளம்பழமுமாய்த் தொங்குவத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ும்பொன்னினால் ஒரு பட்டத்தைப் பண்ணி கர்த்தருக்குப் பரிசுத்தம் என்று அதிலே முத்திரை வெட்டாகவெட்ட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ாகிய ஆரோனுக்கு, மகிமையும் அலங்காரமுமாய் இருக்கும் பொருட்டு, பரிசுத்த வஸ்திரங்களை உண்டுபண்ணுவாயாக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ு பாகையிலிருக்கும்படி அதை இளநீல நாடாவினால் பாகையின் முகப்பிலே கட்டுவாய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நிர்வாணத்தை மூடும்படிக்கு, இடுப்புத்தொடங்கி முழங்கால்மட்டும் உடுத்த சணல்நூல் சல்லடங்களையும் உண்டுபண்ணுவாய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ഉണ്ടാക്കേണ്ടുന്ന വസ്ത്രമോ: പതക്കം, ഏഫോദ്, നീളകൂപ്പായം, ചിത്രത്തയ്യലുള്ള നിലയങ്കി, മുട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ക്കെട്ടു എന്നിവ തന്നേ. നിന്റെ സഹോദരനായ അഹരോൻ എനിക്കു പുരോഹിതശുശ്രൂഷ ചെയ്യേണ്ടതിന്നു അവർ അവ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ുത്രന്മാർക്കും വിശുദ്ധവസ്ത്ര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ിന്നു പൊന്നു, നീലനൂൽ, ധൂമ്രനൂൽ, ചുവപ്പുനൂൽ, പിരിച്ച പഞ്ഞിനൂൽ എന്നിവ എടു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ൊന്നു, നീലനൂൽ, ധൂമ്രനൂൽ, ചുവപ്പുനൂൽ, പിരിച്ച പഞ്ഞിനൂൽ എന്നിവകൊണ്ടു നെയ്ത്തുകാര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്രപ്പണിയായി ഏഫോദ്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റെ രണ്ടു അറ്റത്തോടു ചേർന്നതായി രണ്ടു ചുമൽക്കണ്ടം ഉണ്ടായിരിക്കേണം. അങ്ങനെ അതു 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ണെച്ച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തു കെട്ടിമുറുക്കുവാൻ അതിന്മേലുള്ളതായി ചിത്രപ്പണിയായ നടുക്കെട്ടു അതിൽനിന്നു തന്നേ അതിന്റെ പണി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, നീലനൂൽ, ധൂമ്രനൂൽ, ചുവപ്പുനൂൽ, പിരിച്ച പഞ്ഞിനൂൽ എന്നിവകൊണ്ടു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തു കൂടാതെ രണ്ടു ഗോമേദകക്കല്ലു എടുത്തു അവയിൽ യിസ്രായേൽമക്കളുടെ പേർ കൊ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രുടെ പേരുകളിൽ ആറു ഒരുകല്ലിലും ശേഷമുള്ള ആറു മറ്റെ കല്ലിലും അവരുടെ ജനനക്രമത്തിൽ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രത്നശില്പിയുടെ പണിയായി മുദ്രക്കൊത്തുപോലെ രണ്ടു കല്ലിലും യിസ്രായേൽ മക്കളുടെ പേർ കൊത്തേണം; അ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തടങ്ങളിൽ പതി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കല്ലു രണ്ടും ഏഫോദിന്റെ ചുമൽക്കണ്ടങ്ങളിന്മേൽ യിസ്രായേൽമക്കൾക്കു വേണ്ടി ഓർമ്മക്കല്ലായി വെ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രോൻ യഹോവയുടെ മുമ്പാകെ അവരുടെ പേർ ഓർമ്മക്കായി തന്റെ രണ്ടു ചുമലിന്മേലും വഹ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ൊന്നുകൊണ്ടു തടങ്ങൾ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അഹരോനും അവന്റെ പുത്രന്മാരും വിശുദ്ധമന്ദിരത്തിൽ ശുശ്രൂഷ ചെയ്‍വാൻ സമാഗമന കൂടാരത്തിൽ കടക്കുമ്പോഴ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ാഗപീഠത്തിന്റെ അടുക്കൽ ചെല്ലുമ്പോഴോ കുറ്റം ചുമന്നു മരിക്കാതിരിക്കേണ്ടതിന്നു അവർ അതു ധ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ം അവന്റെ സന്തതിക്കും അതു എന്നേക്കുമുള്ള ചട്ട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ങ്കംകൊണ്ടു ചരടുപോലെ മുറിച്ചുകുത്തുപണിയായി രണ്ടു സരപ്പളിയും ഉണ്ടാക്കേണം; മുറിച്ചു കുത്തുപണ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രപ്പളി തടങ്ങളിൽ ചേർ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്യായവിധിപ്പതക്കം ചിത്രപ്പണിയായിട്ടു ഉണ്ടാക്കേണം; അതു ഏഫോദിന്റെ പണിക്കൊത്തതായി പൊന്നു, നീലനൂ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ൂമ്രനൂൽ, ചുവപ്പുനൂൽ, പിരിച്ച പഞ്ഞിനൂൽ എന്നിവ കൊണ്ട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തു സമചതുരവും ഇരട്ടയും ഒരു ചാൺ നീളമുള്ളതും ഒരു ചാൺ വീതിയുള്ളതും ആ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ൽ കൽപതിപ്പായി നാലു നിര കല്ലു പതിക്കേണം; താമ്രമണി, പീതരത്നം, മരതകം എന്നിവ ഒന്നാമത്തെ നി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രണ്ടാമത്തെ നിര: മാണിക്യം, നീലക്കല്ലു, വജ്ര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ൂന്നാമത്തെ നിര: പത്മരാഗം, വൈഡൂര്യം, സുഗന്ധിക്കല്ല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നാലാമത്തെ നിര: പുഷ്പരാഗം, ഗോമേദകം, സൂര്യകാന്തം. അവ അതതു തടത്തിൽപൊന്നിൽ പതിച്ച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ഈ കല്ലു യിസ്രായേൽമക്കളുടെ പേരോടുകൂടെ അവരുടെ പേർപോലെ പന്ത്രണ്ടായിരിക്കേണം; പന്ത്രണ്ടു ഗോത്രങ്ങള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രോന്നിന്റെ പേർ അവയിൽ മുദ്രക്കൊത്തായി കൊത്തി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പതക്കത്തിന്നു ചരടുപോലെ മുറിച്ചുകുത്തുപണിയായി തങ്കംകൊണ്ടു സരപ്പളി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തക്കത്തിന്നു പൊന്നുകൊണ്ടു രണ്ടു വട്ടക്കണ്ണി ഉണ്ടാക്കി പതക്കത്തിന്റെ രണ്ടു അറ്റത്തും വട്ടക്കണ്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പൊന്നുകൊണ്ടു മുറിച്ചുകുത്തുപണിയായ സരപ്പളി രണ്ടും പതക്കത്തിന്റെ അറ്റങ്ങളിൽ ഉള്ള വട്ടക്കണ്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ിലും കൊളു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ുറിച്ചുകുത്തുപണിയായ രണ്ടു സരപ്പളിയുടെ മറ്റേ അറ്റം രണ്ടും രണ്ടു തടത്തിൽ കൊളുത്തി ഏഫോ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മൽക്കണ്ടങ്ങളിൽ അതിന്റെ മുൻഭാഗത്തു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പൊന്നുകൊണ്ടു രണ്ടു വട്ടക്കണ്ണി ഉണ്ടാക്കി പതക്കത്തിന്റെ മറ്റേ രണ്ടു അറ്റത്തും ഏഫോദ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ീഴറ്റത്തിന്നു നേരെ അതിന്റെ വിളുമ്പിൽ അകത്തായി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പൊന്നുകൊണ്ടു വേറെ രണ്ടു വട്ടക്കണ്ണി ഉണ്ടാക്കി, ഏഫോദിന്റെ മുൻഭാഗത്തു അതിന്റെ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മൽക്കണ്ടത്തിന്മേൽ താഴെ അതിന്റെ ഇണെപ്പിന്നരികെ ഏഫോദിന്റെ നടുക്കെട്ടിന്നു മേലായി വെ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പതക്കം ഏഫോദിന്റെ നടുക്കെട്ടിന്നു മേലായിരിക്കേണ്ടതിന്നും ഏഫോദിൽ ആടാതിരിക്കേണ്ടതിന്നും അ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ട്ടക്കണ്ണികളാൽ ഏഫോദിന്റെ വട്ടക്കണ്ണികളോടു നീലനാടകൊണ്ടു കെട്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ങ്ങനെ അഹരോൻ വിശുദ്ധമന്ദിരത്തിൽ കടക്കുമ്പോൾ ന്യായവിധിപ്പതക്കത്തിൽ യിസ്രായേൽമക്കളുടെ പേർ എപ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യുടെ മുമ്പാകെ ഓർമ്മെക്കായിട്ടു തന്റെ ഹൃദയത്തിന്മേൽ വഹ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ന്യായവിധിപ്പതക്കത്തിന്നകത്തു ഊറീമും തുമ്മീമും (വെളിപ്പാടും സത്യവും) വെക്കേണം; അഹരോൻ യഹോ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നിധാനത്തിങ്കൽ കടക്കുമ്പോൾ അവന്റെ ഹൃദയത്തിന്മേൽ ഇരിക്കേണം; അഹരോൻ യിസ്രായേൽമക്കൾക്കുള്ള ന്യായവിധ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പ്പോഴും യഹോവയുടെ മുമ്പാകെ തന്റെ ഹൃദയത്തിന്മേൽ വഹ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നിന്റെ സഹോദരനായ അഹരോനെയും അവന്റെ പുത്രന്മാരെയും എനിക്കു പുരോഹിതശുശ്രൂഷ ചെയ്യ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ൽമക്കളുടെ ഇടയിൽനിന്നു നിന്റെ അടുക്കൽ വരുത്തുക; അഹരോനെയും അഹരോന്റെ പുത്രന്മാരായ നാദാ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ീഹൂ, എലെയാസാർ, ഈഥാമാർ എന്നിവരെയും 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ഏഫോദിന്റെ അങ്കി മുഴുവനും നീല നൂൽകൊണ്ട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തിന്റെ നടുവിൽ തല കടപ്പാൻ ഒരു ദ്വാരം വേണം; ദ്വാരത്തിന്നു നെയ്ത്തുപണിയായ ഒരു നാട ചുറ്റിലും വ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ു കീറിപ്പോകാതിരിപ്പാൻ കവചത്തിന്റെ ദ്വാരംപോലെ അതിന്നു ഉണ്ടായി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ീലനൂൽ, ധൂമ്രനൂൽ, ചുവപ്പുനൂൽ എന്നിവകൊണ്ടു ചുറ്റും അതിന്റെ വിളുമ്പിൽ മാതളപ്പഴങ്ങളും അവയുടെ ഇട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റ്റും പൊന്നുകൊണ്ടു മണികളു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അങ്കിയുടെ വിളുമ്പിൽ ചുറ്റും ഒരു പൊന്മണി ഒരു മാതളപ്പഴം, ഒരു പൊന്മണി ഒരു മാതളപ്പഴം, ഇങ്ങനെ വ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ശുശ്രൂഷ ചെയ്കയിൽ അഹരോൻ അതു ധരിക്കേണം. യഹോവയുടെ മുമ്പാകെ വിശുദ്ധമന്ദിരത്തിൽ കടക്കുമ്പോ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ത്തുവരുമ്പോഴും അവൻ മരിക്കാതിരിക്കേണ്ടതിന്നു അതിന്റെ ശബ്ദം കേ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തങ്കംകൊണ്ടു ഒരു പട്ടം ഉണ്ടാക്കി അതിൽ “യഹോവെക്കു വിശുദ്ധം” എന്നു മുദ്രക്കൊത്തായി കൊ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ന്റെ സഹോദരനായ അഹരോന്നു വേണ്ടി മഹത്വത്തിന്നും അലങ്കാരത്തിന്നുമായി വിശുദ്ധവസ്ത്രം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തു മുടിമേൽ ഇരിക്കേണ്ടതിന്നു നീലച്ചരടുകൊണ്ടു കെട്ടേണം; അതു മുടിയുടെ മുൻഭാഗത്തു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ഹരോൻ എനിക്കു പുരോഹിതശുശ്രൂഷ ചെയ്‍വാൻ തക്കവണ്ണം അവനെ ശുദ്ധീകരിക്കേണ്ടതിന്നു അവന്നു വസ്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േണമെന്നു ഞാൻ ജ്ഞാനാത്മാവുകൊണ്ടു നിറെച്ചിരിക്കുന്ന സകലജ്ഞാനികളോടും നീ പറ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യിസ്രായേൽമക്കൾ തങ്ങളുടെ സകല വിശുദ്ധ വഴിപാടുകളിലും ശുദ്ധീകരിക്കുന്ന വിശുദ്ധവസ്തുക്കളുടെ കുറ്റ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ഹരോൻ വഹിക്കേണ്ടതിന്നു അതു അഹരോന്റെ നെറ്റിയിൽ ഇരിക്കേണം; യഹോവയുടെ മുമ്പാകെ അവർക്കു പ്രസാദ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ക്കേണ്ടതിന്നു അതു എപ്പോഴും അവന്റെ നെറ്റിയിൽ ഇ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ഞ്ഞിനൂൽകൊണ്ടു ഉള്ളങ്കിയും വിചിത്രപ്പണിയായി നെയ്യേണം; പഞ്ഞിനൂൽകൊണ്ടു മുടിയും ഉണ്ടാക്കേണ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ുക്കെട്ടും ചിത്രത്തയ്യൽപണിയായിട്ടു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അഹരോന്റെ പുത്രന്മാർക്കു മഹത്വത്തിന്നും അലങ്കാരത്തിന്നുമായിട്ടു അങ്കി, നടുക്കെട്ടു, തലപ്പ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ിവ ഉണ്ടാ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അവ നിന്റെ സഹോദരനായ അഹരോനെയും അവന്റെ പുത്രന്മാരെയും ധരിപ്പിക്കേണം; അവർ എനിക്കു പുരോഹിത ശുശ്രൂ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ിന്നു അവരെ അഭിഷേകവും കരപൂരണവും ചെയ്തു ശുദ്ധീകര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അവരുടെ നഗ്നത മറെപ്പാൻ അവർക്കു ചണനൂൽകൊണ്ടു കാൽചട്ടയും ഉണ്ടാക്കേണം; അതു അര തുടങ്ങി തുടവരെ എത്ത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2026-10-21T04:41:25Z</dcterms:created>
  <dcterms:modified xsi:type="dcterms:W3CDTF">2026-10-21T04:41:25Z</dcterms:modified>
  <dc:title>പുറപ്പാട്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