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presProps" Target="presProps.xml"/>
  <Relationship Id="rId94" Type="http://schemas.openxmlformats.org/officeDocument/2006/relationships/viewProps" Target="viewProps.xml"/>
  <Relationship Id="rId9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ாண்முதல் பெயெர்செபாமட்டுமுள்ள இஸ்ரவேல் புத்திரர் அனைவரும் கீலேயாத் தேசத்தாருடன் மிஸ்பாவிலே கர்த்தருக்கு முன்பாக ஏகோபித்து சபையாகக் கூ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ாண்முதல் பெயெர்செபாமட்டுமுள்ள இஸ்ரவேல் புத்திரர் அனைவரும் கீலேயாத் தேசத்தாருடன் மிஸ்பாவிலே கர்த்தருக்கு முன்பாக ஏகோபித்து சபையாகக் கூ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ின் அதிபதிகளும், இஸ்ரவேலின் சகல கோத்திரத்தாரும் தேவனுடைய ஜனமாகிய சபையாகக் கூடிநின்றார்கள்; அவர்கள் பட்டயம் உருவுகிற நாலு லட்சம் காலாட்கள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னங்களின் அதிபதிகளும், இஸ்ரவேலின் சகல கோத்திரத்தாரும் தேவனுடைய ஜனமாகிய சபையாகக் கூடிநின்றார்கள்; அவர்கள் பட்டயம் உருவுகிற நாலு லட்சம் காலாட்கள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புத்திரர் மிஸ்பாவுக்கு வந்த செய்தியைப் பென்யமீன் புத்திரர் கேள்விப்பட்டார்கள்; அந்த அக்கிரமம் நடந்தது எப்படி, சொல்லுங்கள் என்று இஸ்ரவேல் புத்திரர் கே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புத்திரர் மிஸ்பாவுக்கு வந்த செய்தியைப் பென்யமீன் புத்திரர் கேள்விப்பட்டார்கள்; அந்த அக்கிரமம் நடந்தது எப்படி, சொல்லுங்கள் என்று இஸ்ரவேல் புத்திரர் கே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ொலைசெய்யப்பட்ட ஸ்திரீயின் புருஷனாகிய லேவியன் மாறுத்தரமாக: நானும் என் மறுமனையாட்டியும் பென்யமீன் நாட்டிலுள்ள கிபியாவிலே இராத்தங்க வந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ொலைசெய்யப்பட்ட ஸ்திரீயின் புருஷனாகிய லேவியன் மாறுத்தரமாக: நானும் என் மறுமனையாட்டியும் பென்யமீன் நாட்டிலுள்ள கிபியாவிலே இராத்தங்க வ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ிபியாபட்டணத்தார் எனக்கு விரோதமாய் எழும்பி, என்னைக் கொலைசெய்ய நினைத்து, நான் இருந்த வீட்டை இராத்திரியிலே வளைந்து கொண்டு, என் மறுமனையாட்டியை அவமானப்படுத்தினார்கள்; அதினாலே அவள் செத்துப்போன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இஸ்ரவேலிலே அவர்கள் இப்படிப்பட்ட முறைகேட்டையும் மதிகேட்டையும் செய்தபடியினால், நான் என் மறுமனையாட்டியைப் பிடித்துத் துண்டித்து, இஸ்ரவேலின் சுதந்தரமான சகல நாடுகளுக்கும் அனுப்ப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ல்லாரும் இஸ்ரவேல் புத்திரராமே, இங்கே ஆலோசித்துத் தீர்மானம் பண்ண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்லா ஜனங்களும் ஏகமாய் எழும்பி: நம்மில் ஒருவரும் தன் கூடாரத்திற்குப் போகவும்படாது, ஒருவனும் தன் வீட்டிற்குத் திரும்பவும்பட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கிபியாவுக்குச் செய்ய வேண்டியது என்னவென்றால்: சீட்டுப்போட்டு அதற்கு விரோதமாகப் போவ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 கிபியாவுக்குச் செய்ய வேண்டியது என்னவென்றால்: சீட்டுப்போட்டு அதற்கு விரோதமாகப் போவ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ன்யமீன் கோத்திரமான கிபியாபட்டணத்தார் இஸ்ரவேலிலே செய்த எல்லா மதிகேட்டுக்கும் தக்கதாக ஜனங்கள் வந்து செய்யும்படிக்கு, நாம் தானியதவசங்களைச் சம்பாதிக்கிறதற்கு, இஸ்ரவேல் கோத்திரங்களிலெல்லாம் நூறு பேரில் பத்துப்பேரையும், ஆயிரம்பேரில் நூறுபேரையும், பதினாயிரம்பேரில் ஆயிரம்பேரையும், தெரிந்தெடுப்போ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ெல்லாரும் ஒன்றுபோல ஏகோபித்துப் பட்டணத்திற்கு முன்பாகக் கூட்டங்கூட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இருந்த இஸ்ரவேலின் கோத்திரத்தார் பென்யமீன் கோத்திரமெங்கும் ஆட்களை அனுப்பி: உங்களுக்குள்ளே நடந்த இந்த அக்கிரமம் எ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கிபியாவில் இருக்கிற பேலியாளின் மக்களாகிய அந்த மனுஷரை நாங்கள் கொன்று, பொல்லாப்பை இஸ்ரவேலை விட்டு விலக்கும்படிக்கு, அவர்களை ஒப்புக்கொடுங்கள் என்று சொல்லச்சொன்னார்கள்; பென்யமீன் புத்திரர் இஸ்ரவேல் புத்திரராகிய தங்கள் சகோதரரின் சொல்லைக் கேட்க மனமில்ல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கிபியாவில் இருக்கிற பேலியாளின் மக்களாகிய அந்த மனுஷரை நாங்கள் கொன்று, பொல்லாப்பை இஸ்ரவேலை விட்டு விலக்கும்படிக்கு, அவர்களை ஒப்புக்கொடுங்கள் என்று சொல்லச்சொன்னார்கள்; பென்யமீன் புத்திரர் இஸ்ரவேல் புத்திரராகிய தங்கள் சகோதரரின் சொல்லைக் கேட்க மனமில்லாம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புத்திரரோடு யுத்தம் பண்ணப் புறப்படும்படிக்கு, பட்டணங்களிலிருந்து கிபியாவுக்கு வந்து கூ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பியாவின் குடிகளிலே தெரிந்து கொள்ளப்பட்ட எழுநூறுபேரையல்லாமல் அந்நாளில் பட்டணங்களிலிருந்து வந்து கூடின பட்டயம் உருவுகிற மனுஷரின் இலக்கம் இருபத்தாறாயிரம்பேர் என்று தொகையிட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பியாவின் குடிகளிலே தெரிந்து கொள்ளப்பட்ட எழுநூறுபேரையல்லாமல் அந்நாளில் பட்டணங்களிலிருந்து வந்து கூடின பட்டயம் உருவுகிற மனுஷரின் இலக்கம் இருபத்தாறாயிரம்பேர் என்று தொகையிட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ஜனங்களெல்லாருக்குள்ளும் தெரிந்துகொள்ளப்பட்ட இடதுகை வாக்கான எழுநூறுபேர் இருந்தார்கள்; அவர்கள் அனைவரும் ஒரு மயிரிழையும் தப்பாதபடிக்குக் கவண்கள் எறி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ஜனங்களெல்லாருக்குள்ளும் தெரிந்துகொள்ளப்பட்ட இடதுகை வாக்கான எழுநூறுபேர் இருந்தார்கள்; அவர்கள் அனைவரும் ஒரு மயிரிழையும் தப்பாதபடிக்குக் கவண்கள் எறி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்யமீன் கோத்திரத்தையல்லாமல் இஸ்ரவேலிலே பட்டயம் உருவுகிற மனுஷர் நாலு லட்சம்பேர் என்று தொகையிடப்பட்டது; இவர்களெல்லாரும் யுத்தவீரரா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ான அவர்கள் எழும்பி, தேவனுடைய வீட்டிற்குப் போய்: எங்களில் யார் முந்திப் போய் பென்யமீன் புத்திரரோடு யுத்தம்பண்ண வேண்டும் என்று தேவனிடத்தில் விசாரித்தார்கள்; அதற்குக் கர்த்தர்: யூதா முந்திப் போகவேண்டும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் புத்திரரான அவர்கள் எழும்பி, தேவனுடைய வீட்டிற்குப் போய்: எங்களில் யார் முந்திப் போய் பென்யமீன் புத்திரரோடு யுத்தம்பண்ண வேண்டும் என்று தேவனிடத்தில் விசாரித்தார்கள்; அதற்குக் கர்த்தர்: யூதா முந்திப் போகவேண்டும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ஸ்ரவேல் புத்திரர் காலமே எழுந்து புறப்பட்டு, கிபியாவுக்கு எதிராகப் பாளயமிறங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இஸ்ரவேல் மனுஷர் பென்யமீனோடு யுத்தம்பண்ணப் புறப்பட்டு, கிபியாவிலே அவர்களுக்கு எதிராகப் போர் செய்ய அணிவகுத்து நி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இஸ்ரவேல் மனுஷர் பென்யமீனோடு யுத்தம்பண்ணப் புறப்பட்டு, கிபியாவிலே அவர்களுக்கு எதிராகப் போர் செய்ய அணிவகுத்து நி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பென்யமீன் புத்திரர் கிபியாவிலிருந்து புறப்பட்டு, இஸ்ரவேலில் இருபத்தீராயிரம்பேரை அன்றையதினம் தரையிலே விழும்படி சங்கர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பென்யமீன் புத்திரர் கிபியாவிலிருந்து புறப்பட்டு, இஸ்ரவேலில் இருபத்தீராயிரம்பேரை அன்றையதினம் தரையிலே விழும்படி சங்கர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ஜனங்கள் தங்களைத் திடப்படுத்திக்கொண்டு, முதல்நாளில் அணிவகுத்து நின்ற ஸ்தலத்திலே, மறுபடியும் போர்செய்ய அணிவகுத்து நி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ஜனங்கள் தங்களைத் திடப்படுத்திக்கொண்டு, முதல்நாளில் அணிவகுத்து நின்ற ஸ்தலத்திலே, மறுபடியும் போர்செய்ய அணிவகுத்து நி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ோய், கர்த்தருடைய சந்நிதியில் சாயங்காலமட்டும் அழுது: எங்கள் சகோதரராகிய பென்யமீன் புத்திரரோடே திரும்பவும் யுத்தம் கலக்கப்போவோமா என்று கர்த்தரிடத்தில் விசாரித்தார்கள்; அப்பொழுது கர்த்தர்; அவர்களுக்கு விரோதமாய்ப் போங்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போய், கர்த்தருடைய சந்நிதியில் சாயங்காலமட்டும் அழுது: எங்கள் சகோதரராகிய பென்யமீன் புத்திரரோடே திரும்பவும் யுத்தம் கலக்கப்போவோமா என்று கர்த்தரிடத்தில் விசாரித்தார்கள்; அப்பொழுது கர்த்தர்; அவர்களுக்கு விரோதமாய்ப் போங்க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றுநாளிலே இஸ்ரவேல் புத்திரர் பென்யமீன் புத்திரர் கிட்டச் சேருகிறபோ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றுநாளிலே இஸ்ரவேல் புத்திரர் பென்யமீன் புத்திரர் கிட்டச் சேருகிற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ன்யமீன் கோத்திரத்தாரும் அந்நாளிலே கிபியாவிலிருந்து அவர்களுக்கு எதிராகப் புறப்பட்டுவந்து, பின்னும் இஸ்ரவேல் புத்திரரில் பட்டயம் உருவுகிற பதினெண்ணாயிரம்பேரைத் தரையிலே விழும்படி சங்கர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் புத்திரராகிய சகல ஜனங்களும் புறப்பட்டு, தேவனுடைய வீட்டிற்குப்போய், அங்கே கர்த்தருடைய சந்நிதியில் அழுது, தரித்திருந்து, அன்று சாயங்காலமட்டும் உபவாசித்து, கர்த்தருடைய சந்நிதியில் சர்வாங்க தகனபலிகளையும் சமாதானபலிகளையும் இ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ிடத்தில் விசாரித்தார்கள்; தேவனுடைய உடன்படிக்கையின் பெட்டி அந்நாட்களில் அங்கே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னின் குமாரனாகிய எலெயாசாரின் மகன் பினெகாஸ் அந்நாட்களில் அவருடைய சந்நிதியில் நின்றான்; எங்கள் சகோதரராகிய பென்யமீன் புத்திரரோடே பின்னும் யுத்தம்பண்ணப் புறப்படலாமா புறப்படலாகாதா என்று அவர்கள் விசாரித்தார்கள்; அப்பொழுது கர்த்தர்: போங்கள்; நாளைக்கு அவர்களை உங்கள் கையில் ஒப்புக்கொடுப்ப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இஸ்ரவேல் புத்திரர் கிபியாவைச் சுற்றிலும் பதிவிடையாட்களை வை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ன்றாம்நாளிலே பென்யமீன் புத்திரருக்கு விரோதமாய்ப் போய், முன் இரண்டுதரம் செய்ததுபோல, கிபியாவுக்குச் சமீபமாய்ப் போருக்கு அணிவகுத்து நி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ூன்றாம்நாளிலே பென்யமீன் புத்திரருக்கு விரோதமாய்ப் போய், முன் இரண்டுதரம் செய்ததுபோல, கிபியாவுக்குச் சமீபமாய்ப் போருக்கு அணிவகுத்து நி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ென்யமீன் புத்திரர் ஜனத்திற்கு விரோதமாய்ப் புறப்பட்டுப் பட்டணத்தை விட்டு, அப்பாலே வந்து, வெளியிலே பெத்தேலுக்கும் கிபியாவுக்கும் போகிற இரண்டு வழிகளில் இஸ்ரவேல் ஜனத்தில் ஏறக்குறைய முப்பது பேரை, முதல் இரண்டுதரம் செய்தது போல, வெட்டவும் கொல்லவும் தொடங்க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ன்போல நமக்கு முன்பாக முறிய அடிக்கப்படுகிறார்கள் என்று பென்யமீன்புத்திரர் சொன்னார்கள்; இஸ்ரவேல் புத்திரரோ: அவர்களைப் பட்டணத்தை விட்டு அப்பாலேயிருக்கிற வழிகளிலே வரப்பண்ணும்படிக்கு, நாம் ஓடவேண்டும் என்று சொல்லியி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ன்போல நமக்கு முன்பாக முறிய அடிக்கப்படுகிறார்கள் என்று பென்யமீன்புத்திரர் சொன்னார்கள்; இஸ்ரவேல் புத்திரரோ: அவர்களைப் பட்டணத்தை விட்டு அப்பாலேயிருக்கிற வழிகளிலே வரப்பண்ணும்படிக்கு, நாம் ஓடவேண்டும் என்று சொல்லியி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ன்போல நமக்கு முன்பாக முறிய அடிக்கப்படுகிறார்கள் என்று பென்யமீன்புத்திரர் சொன்னார்கள்; இஸ்ரவேல் புத்திரரோ: அவர்களைப் பட்டணத்தை விட்டு அப்பாலேயிருக்கிற வழிகளிலே வரப்பண்ணும்படிக்கு, நாம் ஓடவேண்டும் என்று சொல்லியிரு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ஸ்ரவேல் மனுஷர் எல்லாரும் தங்கள் ஸ்தானத்திலிருந்து எழும்பி, பாகால்தாமாரிலே யுத்தத்திற்கு அணிவகுத்து நின்றார்கள்; இஸ்ரவேலரில் கிபியாவின் பள்ளத்தாக்கிலே பதிவிருந்தவர்கள் தங்கள் ஸ்தானத்திலிருந்து புறப்பட்ட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ஸ்ரவேல் மனுஷர் எல்லாரும் தங்கள் ஸ்தானத்திலிருந்து எழும்பி, பாகால்தாமாரிலே யுத்தத்திற்கு அணிவகுத்து நின்றார்கள்; இஸ்ரவேலரில் கிபியாவின் பள்ளத்தாக்கிலே பதிவிருந்தவர்கள் தங்கள் ஸ்தானத்திலிருந்து புறப்பட்ட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ில் எல்லா இஸ்ரவேலிலும் தெரிந்துகொள்ளப்பட்ட பதினாயிரம்பேர் கிபியாவுக்கு எதிரே வந்தார்கள்; யுத்தம் பலத்தது; ஆனாலும் தங்களுக்கு விக்கினம் நேரிட்டது என்று அவர்கள் அறியாத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ில் எல்லா இஸ்ரவேலிலும் தெரிந்துகொள்ளப்பட்ட பதினாயிரம்பேர் கிபியாவுக்கு எதிரே வந்தார்கள்; யுத்தம் பலத்தது; ஆனாலும் தங்களுக்கு விக்கினம் நேரிட்டது என்று அவர்கள் அறியாதிரு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இஸ்ரவேலுக்கு முன்பாகப் பென்யமீனை முறிய அடித்தார்; அந்நாளிலே இஸ்ரவேல் புத்திரர் பென்யமீனிலே பட்டயம் உருவுகிற ஆட்களாகிய இருபத்தையாயிரத்து நூறுபேரைச் சங்கரித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இஸ்ரவேலுக்கு முன்பாகப் பென்யமீனை முறிய அடித்தார்; அந்நாளிலே இஸ்ரவேல் புத்திரர் பென்யமீனிலே பட்டயம் உருவுகிற ஆட்களாகிய இருபத்தையாயிரத்து நூறுபேரைச் சங்கரித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ர் கிபியாவுக்கு அப்பாலே வைத்த பதிவிடையை நம்பியிருந்தபடியினாலே, பென்யமீனருக்கு இடம் கொடுத்தார்கள்; அதினாலே அவர்கள் முறிய அடிக்கப்படுகிறார்கள் என்று பென்யமீன் புத்திரருக்குக் காணப்பட்ட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ர் கிபியாவுக்கு அப்பாலே வைத்த பதிவிடையை நம்பியிருந்தபடியினாலே, பென்யமீனருக்கு இடம் கொடுத்தார்கள்; அதினாலே அவர்கள் முறிய அடிக்கப்படுகிறார்கள் என்று பென்யமீன் புத்திரருக்குக் காணப்பட்ட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பதிவிடையிருந்தவர்கள் தீவிரமாய்க் கிபியாவின்மேல் பாய்ந்து பரவி, பட்டணத்தில் இருக்கிறவர்களெல்லாரையும் பட்டயக்கருக்கினால் வெட்ட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ட்டணத்திலிருந்து மகா பெரிய புகையை எழும்பப்பண்ணுவதே இஸ்ரவேலருக்கும் பதிவிடைக்காரருக்கும் குறிக்கப்பட்ட அடையாளமாயிருந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ட்டணத்திலிருந்து மகா பெரிய புகையை எழும்பப்பண்ணுவதே இஸ்ரவேலருக்கும் பதிவிடைக்காரருக்கும் குறிக்கப்பட்ட அடையாளமாயிருந்த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இஸ்ரவேலர் யுத்தத்திலே பின்வாங்கினபோது, பென்யமீனர்: முந்தின யுத்தத்தில் நடந்ததுபோல, அவர்கள் நமக்கு முன்பாக முறிய அடிக்கப்படுகிறார்களே என்று சொல்லி, இஸ்ரவேலரில் ஏறக்குறைய முப்பதுபேரை வெட்டவும் கொல்லவும் தொடங்க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இஸ்ரவேலர் யுத்தத்திலே பின்வாங்கினபோது, பென்யமீனர்: முந்தின யுத்தத்தில் நடந்ததுபோல, அவர்கள் நமக்கு முன்பாக முறிய அடிக்கப்படுகிறார்களே என்று சொல்லி, இஸ்ரவேலரில் ஏறக்குறைய முப்பதுபேரை வெட்டவும் கொல்லவும் தொடங்கி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இஸ்ரவேலர் யுத்தத்திலே பின்வாங்கினபோது, பென்யமீனர்: முந்தின யுத்தத்தில் நடந்ததுபோல, அவர்கள் நமக்கு முன்பாக முறிய அடிக்கப்படுகிறார்களே என்று சொல்லி, இஸ்ரவேலரில் ஏறக்குறைய முப்பதுபேரை வெட்டவும் கொல்லவும் தொடங்கி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ட்டணத்திலிருந்து புகையானது ஸ்தம்பம்போல உயர எழும்பினபோது, பென்யமீனர் பின்னாகப் பார்த்தார்கள்; இதோ, பட்டணத்தின் அக்கினிஜுவாலை வானபரியந்தம் எழும்பிற்ற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ட்டணத்திலிருந்து புகையானது ஸ்தம்பம்போல உயர எழும்பினபோது, பென்யமீனர் பின்னாகப் பார்த்தார்கள்; இதோ, பட்டணத்தின் அக்கினிஜுவாலை வானபரியந்தம் எழும்பிற்ற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இஸ்ரவேலர் திரும்பிக் கொண்டார்கள்; பென்யமீன் மனுஷரோ, தங்களுக்கு விக்கினம் நேரிட்டதைக் கண்டு திகைத்து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ஸ்ரவேல் புத்திரரைவிட்டு, வனாந்தரத்திற்குப் போகிற வழிக்கு நேராய்த் திரும்பி ஓடிப்போனார்கள்; ஆனாலும் யுத்தம் அவர்களைத் தொடர்ந்தது; பட்டணங்களில் இருந்தவர்களும் தங்கள் நடுவே அகப்பட்டவர்களைக் கொன்றுபோட்ட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ஸ்ரவேல் புத்திரரைவிட்டு, வனாந்தரத்திற்குப் போகிற வழிக்கு நேராய்த் திரும்பி ஓடிப்போனார்கள்; ஆனாலும் யுத்தம் அவர்களைத் தொடர்ந்தது; பட்டணங்களில் இருந்தவர்களும் தங்கள் நடுவே அகப்பட்டவர்களைக் கொன்றுபோட்ட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ப்படியே பென்யமீனரை வளைந்து கொண்டு துரத்தி, கிபியாவுக்குக் கிழக்குப்புறமாக வருமட்டும், அவர்களை லேசாய் மிதித்துப்போட்ட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ப்படியே பென்யமீனரை வளைந்து கொண்டு துரத்தி, கிபியாவுக்குக் கிழக்குப்புறமாக வருமட்டும், அவர்களை லேசாய் மிதித்துப்போட்ட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ினால் பென்யமீனரிலே பதினெண்ணாயிரம்பேர் விழுந்தார்கள்; அவர்களெல்லாரும் பலவான்களாயிருந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ற்றவர்கள் விலகி, வனாந்தரத்தில் இருக்கிற ரிம்மோன் கன்மலைக்கு ஓடிப்போனார்கள்; அவர்களில் இன்னும் ஐயாயிரம்பேரை வழிகளிலே கொன்று, மற்றவர்களைக் கீதோம்மட்டும் பின் தொடர்ந்து, அவர்களில் இரண்டாயிரம் பேரை வெட்டிப்போட்ட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வ்விதமாய் பென்யமீனரில் அந்நாளில் விழுந்தவர்களெல்லாரும் இருபத்தையாயிரம் பேர்; அவர்களெல்லாரும் பட்டயம் உருவுகிற பலவான்களாயிருந்த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றுநூறுபேர் திரும்பிக்கொண்டு ஓடி, வனாந்தரத்திலிருக்கிற ரிம்மோன் கன்மலைக்குப் போய், ரிம்மோன் கன்மலையிலே நாலு மாதம் இருந்த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றுநூறுபேர் திரும்பிக்கொண்டு ஓடி, வனாந்தரத்திலிருக்கிற ரிம்மோன் கன்மலைக்குப் போய், ரிம்மோன் கன்மலையிலே நாலு மாதம் இருந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ரோ பென்யமீன் புத்திரர் மேல் திரும்பி, பட்டணத்தில் மனுஷர் தொடங்கி மிருகங்கள்மட்டும் கண்டவைகள் எல்லாவற்றையும் பட்டயக்கருக்கினால் வெட்டி, கண்ட பட்டணங்களையெல்லாம் அக்கினியால் கொளுத்திப் போட்ட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ஸ்ரவேலரோ பென்யமீன் புத்திரர் மேல் திரும்பி, பட்டணத்தில் மனுஷர் தொடங்கி மிருகங்கள்மட்டும் கண்டவைகள் எல்லாவற்றையும் பட்டயக்கருக்கினால் வெட்டி, கண்ட பட்டணங்களையெல்லாம் அக்கினியால் கொளுத்திப் போ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ఇశ్రాయేలీయులందరు బయలుదేరి దాను మొదలుకొని బెయేర్షెబావరకును గిలాదుదేశమువరకును వారి సమాజ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కమనస్సు కలిగి మిస్పాలో యెహోవా సన్నిధిని క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దేవుని జన సమాజమునకు చేరినవారు ఇశ్రాయేలీయుల గోత్రములన్నిటికి పెద్దలుగా నున్నవారై కత్తిదూయు నా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క్షల కాలుబలము కూ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శ్రాయేలీయులు మిస్పాకు వచ్చియున్నారని బెన్యా మీనీయులు వినిరి. ఇశ్రాయేలీయులుఈ చెడుతనము ఎ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బడెనో అది చెప్పుడని య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చంప బడిన స్త్రీ పెనిమిటి యైన లేవీయుడు ఉత్తరమిచ్చినదేమ నగాబెన్యామీనీయుల గిబియాలో రాత్రి బసచేయు 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ను నా ఉపపత్నియు వచ్చ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గిబియావారు నా మీ దికి లేచి రాత్రి నేనున్న యిల్లు చుట్టుకొని నన్ను చంపతల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ఉపపత్నిని బల వంతముచేయగా ఆమె చనిపోయెను. వారు ఇశ్రా యేలీయులలో దుష్కార్య మును వెఱ్ఱిపనిని చేసి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తెలిసికొని, నా ఉపపత్నిని పట్టుకొని ఆమెను ముక్కలుగా కోసి ఇశ్రాయేలీయుల స్వాస్థ్యమైన దేశమంతటిక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క్కలను పం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ఇదిగో ఇశ్రాయేలీయులారా, యిక్కడనే మీరందరు కూడియున్నారు, ఈ సంగతిని గూర్చి ఆలోచన చేసి చెప్ప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జనులందరు ఏకీభవించి లేచిమనలో ఎవడును తన గుడారమునకు వెళ్లడు, ఎవడును ఇంటికి వెళ్ల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ము గిబియా యెడల జరిగింపవలసినదానిని నెరవేర్చుటకై చీట్లు వేసి దాని మీదికి పోదుము.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ెన్యామీనీయుల గిబియా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శ్రాయేలీయులలో జరిగిన వెఱ్ఱితనము విషయమై పగతీర్చుకొనుటకు వెళ్లువారికొరకు ఆహారము తెచ్చుటకై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గోత్రములన్నిటిలో నూటికి పదిమంది మనుష్యులను, వెయ్యింటికి నూరుమందిని, పదివే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య్యిమందిని ఏర్పరచుకొందము రండని చెప్ప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కాబట్టి ఇశ్రాయేలీయులందరు ఒక్క మనుష్యు డైనట్టుగా ఏకీభవించి ఆ ఊరివారితో యుద్ధముచేయు టకు క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ఇశ్రాయేలీయులు బెన్యామీనీయులందరియొద్దకు మను ష్యులను పంపి--మీలో జరిగిన యీ చెడుతనమేమిట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గిబియాలోనున్న ఆ దుష్టులను అప్పగించుడి; వారిని చంపి ఇశ్రాయేలీయులలోనుండి దోషమును పరిహరింప చేయు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ి పలికింపగా, బెన్యామీనీయులు తమ సహోదరులగు ఇశ్రాయేలీయుల మాట విననొల్ల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ుద్ధమునకు బయలు దేరవలెనని తమ పట్టణములలోనుండి వచ్చి గిబియాలో కూ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దినమున బెన్యామీనీయులు తమ జన సంఖ్యను మొత్తముచేయగా ఏడువందల మందియైన గిబియా నివాసులుగాక కత్తిదూ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ర్థులై పట్టణమునుండి వచ్చినవారు ఇరువదియారు వేలమందియ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సమస్త జనములో నేర్పరచబడిన ఏడువందలమంది యెడమచేతి వాటముగలవారు. వీరిలో ప్రతివాడును గురిగా నుంచ 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వెండ్రుక మీదికి వడిసెలరాయి తప్పక విసరగ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బెన్యామీనీయులు గాక ఇశ్రాయేలీయులలో ఖడ్గము దూయు నాలుగులక్షలమంది లెక్కింపబడిరి; వీరందరు యోధ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ీరు లేచి బేతేలుకు పోయిఇశ్రాయేలీ యులు బెన్యామీనీయులతో చేయవలసిన యుద్ధమునకు మాలో ఎవరు ముంద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వలెనని దేవునియొద్ద మనవి చేసినప్పుడు యెహోవా యూదా వంశస్థులు ముందుగా వెళ్లవలెన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ాబట్టి ఇశ్రాయేలీయులు ఉదయముననే లేచి గిబియాకు ఎదురుగా ద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శ్రా యేలీయులు బెన్యామీనీయులతో యుద్ధముచేయ బయలు దేరి నప్పుడు ఇశ్రాయేలీయులు గిబియామీద పడ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పంక్తులు తీర్చ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బెన్యామీనీయులు గిబియాలో నుండి బయటికివచ్చి ఆ దినమున ఇశ్రాయేలీయులలో ఇరు వదిరెండు వేలమందిని నే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ూల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యితే ఇశ్రా యేలీయులు ధైర్యము తెచ్చుకొని, తాము మొదట ఎక్కడ యుద్ధపంక్తి తీర్చిరో ఆ చోటనే మ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 జరుగ వలెనని తమ్మును తాము యుద్ధపంక్తులుగా తీర్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ఇశ్రాయేలీయులు పోయి సాయంకాలమువరకు యెహోవా ఎదుట ఏడ్చుచుమా సహోదరులైన బెన్యా మీనీయులతో యుద్ధ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ు తిరిగి పోదుమా? అని యెహోవాయొద్ద విచారణచేయగా యెహోవా వారితో యుద్ధము చేయబోవుడ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ాబట్టి ఇశ్రాయేలీయులు రెండవ దినమున బెన్యా మీనీయులతో యుద్ధము చేయరాగా, ఆ రెండవ దిన 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ెన్యామీనీయులు వారిని ఎదుర్కొన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గిబి యాలోనుండి బయలుదేరి వచ్చి ఇశ్రాయేలీయులలో పదు నెనిమిది వేలమందిని నేలగూల్చి సంహర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ీరందరు కత్తి దూయువారు. అప్పుడు ఇశ్రాయేలీయులందరును జనులందరును పోయి, బేతేలును ప్రవేశించి యేడ్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యంకాలమువరకు అక్కడ యెహోవా సన్నిధిని కూర్చుండుచు ఉపవాసముండి దహనబలులను సమాధాన బలులను యెహో 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ిధిని అర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 దినములలో యెహోవా నిబంధన మందసము అక్కడనే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హరోను మనుమడును ఎలియాజరు కుమారుడునైన ఫీనెహాసు ఆ దినములలో దానియెదుట నిలుచువాడు. ఇశ్రాయేలీ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లమా సహోదరులైన బెన్యా మీనీయులతో యుద్ధమునకు పోదుమా,మానుదుమా? అని యెహోవాయొద్ద విచారణచేయగా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డి రేపు నీ చేతికి వారిని అప్పగించెదన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ఇశ్రాయేలీయులు గిబియా చుట్టు మాటు గాండ్రను 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ూడవ దినమున ఇశ్రాయేలీయులు బెన్యామీనీయు లతో యుద్ధమునకు పోయిమునుపటివలె గిబియా వారితో యుద్ధ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ు సిద్ధప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బెన్యామీనీయులు వారిని ఎదుర్కొనుటకు బయలుదేరి పట్టణములోనుండి తొలగివచ్చిమునుపటివలె ఇశ్రాయేలీయ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య పరచబడినవారిని ఇంచుమించు ముప్పదిమంది మనుష్యు లను రాజమార్గములలో చంపుచువచ్చిరి. ఆ మార్గములలో ఒక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ేతేలునకును ఒకటి పొలములోనున్న గిబియాకును పోవ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బెన్యామీనీయులు మునుపటివలె వారు మనయెదుట నిలువలేక కొట్టబడియున్నారని అనుకొనిర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ుమనము పారిపోయి వారిని పట్ట ణములోనుండి రాజమార్గములలోనికి రాజేయుదము రం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కొన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ఇశ్రాయేలీయులందరు తమ చోట నుండి లేచి బయల్తామారులో తమ్మును తాము యుద్ధమునకు సిద్ధపరచుకొనుల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మాటుగాండ్రును తమ చోటనుండి గిబియా బట్టబయటి మార్గమునకు త్వరగా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అప్పుడు ఇశ్రాయేలీయులందరిలోనుండి ఏర్ప రచబడిన పదివేలమంది గిబియాకు ఎదురుగా వచ్చినందున కఠినయుద్ధ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ెను. అయితే తమకు అపాయము తటస్థమైనదని బెన్యామీనీయులకు తెలి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అప్పుడు యెహోవా ఇశ్రాయేలీయులచేత బెన్యా మీనీయులను హతముచేయించెను. ఆ దినమున ఇశ్రాయేలీ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ెన్యామీనీయులలో ఇరువది యయిదు వేల నూరుమంది మనుష్యులను చంపిరి. వీరందరు కత్తి దూయ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బెన్యామీనీయులు జరుగుదాని చూచి తమకు అప జయము కలిగినదని తెలిసికొనిరి. ఇశ్రాయేలీయులు తాము గిబియా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ిన మాటుగాండ్రను నమి్మ బెన్యా మీనీయులకు స్థలమ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మాటుననున్నవారు త్వరపడి గిబియాలో చొరబడి కత్తివాతను ఆ పట్టణములోనివారి నందరిని హత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ఇశ్రాయేలీయులకును మాటు గాండ్రకును నిర్ణయమైన సంకేతమొకటి యుండెను; అదే దనగా వారు పట్టణములోనుండి పొ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 మేఘమువలె లేచునట్లు చేయుట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ఇశ్రాయేలీయులు యుద్ధము నుండి వెనుకతీసి తిరిగినప్పుడు బెన్యామీనీయులువీరు మొదటి యుద్ధ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జయమొందినట్లు మనచేత ఓడి పోవుదురుగదా అనుకొని, చంపనారంభించి, ఇశ్రాయేలీ యులలో ఇంచుమించు ముప్పదిమ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లను హత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అయితే పట్టణమునుండి ఆకాశముతట్టు స్తంభ రూపముగా పొగ పైకిలేవ నారంభింపగా బెన్యామీనీ యులు వెనుకత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చూచిరి. అప్పుడు ఆ పట్టణ మంతయు ధూమమయమై ఆకాశమునకెక్క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ఇశ్రాయేలీయులు తిరిగినప్పుడు బెన్యామీనీయులు తమకు అపజయము కలిగినదని తెలిసికొని విభ్రాంతినొ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యెడారి మార్గముతట్టు వెళ్లుదమని ఇశ్రాయేలీయుల యెదుట వెనుకకు తిరిగిరిగాని, యుద్ధమున తరుమబ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 లలోనుండి వచ్చినవారు మధ్య మార్గమందే వారిని చ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ఇశ్రాయేలీయులు బెన్యామీనీయులను చుట్టుకొని తరిమి తూర్పుదిక్కున గిబియాకు ఎదురుగా వారు దిగిన స్థల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త్రొక్క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అప్పుడు బెన్యామీనీయులలో పదునెనిమిది వేలమంది మనుష్యులు పడిపోయిరి. వీరందరు పరాక్రమవంత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అప్పుడు మిగిలినవారు తిరిగి యెడా రిలో నున్న రిమ్మోనుబండకు పారిపోగా, వారు రాజ మార్గ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ిరియున్న అయిదువేలమంది మనుష్యులను చీలదీసి గిదోమువరకు వారిని వెంటాడి తరిమి వారిలో రెండు వేలమంద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ఆ దినమున బెన్యామీనీయు లలో పడిపోయినవారందరు కత్తిదూయు ఇరువదియయిదు వేలమంది, వీరందరు పరాక్రమవంత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ఆరువందలమంది తిరిగి యెడారి లోనున్న రిమ్మోను కొండకు పారిపోయి రిమ్మోను కొండమీద నాలుగు నెల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మరియు ఇశ్రాయేలీయులు బెన్యామీనీయులమీదికి తిరిగి వచ్చి పట్టణనివాసులనేమి పశువులనేమి దొరిక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ును కత్తివాత హతముచేసిరి. ఇదియుగాక వారు తాము పట్టుకొనిన పట్టణములన్నిటిని అగ్నిచేత కాల్చి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2026-10-20T02:51:12Z</dcterms:created>
  <dcterms:modified xsi:type="dcterms:W3CDTF">2026-10-20T02:51:12Z</dcterms:modified>
  <dc:title>న్యాయాధిపతులు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