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் சிறையிருப்பைக் கர்த்தர் திருப்பும்போது சொப்பனம் காண்கிறவர்கள்போல் இரு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ம்முடைய வாய் நகைப்பினாலும், நம்முடைய நாவு ஆனந்த சத்தத்தினாலும் நிறைந்திருந்தது; அப்பொழுது: கர்த்தர் இவர்களுக்குப் பெரிய காரியங்களைச் செய்தார் என்று புறஜாதிகளுக்குள்ளே சொல்ல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மக்குப் பெரிய காரியங்களைச் செய்தார்; இதினிமித்தம் நாம் மகிழ்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ெற்கத்தி வெள்ளங்களைத் திருப்புவதுபோல, எங்கள் சிறையிருப்பைத் திருப்ப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ோடே விதைக்கிறவர்கள் கெம்பீரத்தோடே அற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 சுமந்துகொண்டு கெம்பீரத்தோடே திரும்பிவர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ள்ளித்தூவும் விதையைச் சுமக்கிறவன் அழுதுகொண்டு போகிறான்; ஆனாலும் தான் அறுத்த அரிகளைச் சுமந்துகொண்டு கெம்பீரத்தோடே திரும்பிவர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িয়োন থেকে নির্বাসিত লোকদের প্রভু যখন ফিরিয়ে আনলেন, সেই সময় য়েন স্বপ্নের মতই ছিল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আনন্দে ভরে গিয়েছিলাম এবং আনন্দে গান গেয়েছিলাম! তখন অন্যান্য জাতিতে সংবাদ ছড়িয়ে পড়ল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ইস্রায়েলের লোকদের জন্য প্রভু বিস্ময়কর সব কাজ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্যাঁ, প্রভু আমাদের জন্য চমত্কার জিনিসগুলি করেছেন এবং এই বিষযে আমরা খু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মরুভূমিতে অতর্কিত বন্যার মত আমাদের ভাগ্যফিরিয়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োন ব্যক্তি যখন বীজ বোনে তখন হয়তো সে বিমর্ষ থাকে| কিন্তু যখন সে ফসল সংগ্রহ করে তখন সে খুশী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খন সে জমিতে বীজ বয়ে নিয়ে যায় তখন সে কাঁদতে পারে| কিন্তু যখন সে শস্য় ঘরে তোলে তখন সে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 আর উল্লাসে চিত্কার ক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2026-10-21T08:33:30Z</dcterms:created>
  <dcterms:modified xsi:type="dcterms:W3CDTF">2026-10-21T08:33:30Z</dcterms:modified>
  <dc:title>গীতসংহিতা : 126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