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67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ண்டவன் அரசாளும் அரியாசன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யிரம் வருடத்து சிங்காசன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னைக்கின்ற போது – இனிக்கும் மன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மும் பாடுவேன் தேவகான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– ஆண்டவன் அரசாளும் அரியாசன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வருத்தம் பசி தாகம் அங்கு இ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தின் துயரங்கள் ஒன்றும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டுக்கன் தீங்குகள் இழைப்பாரில்லை ஆ…ஆ…ஆ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கபரன் இயேசுவின் ஆட்சி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ெங்கு நோக்கினும் இயேசுவ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்த்தி பாடிக்கொண்டிருக்கும் ஒரு கூட்ட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்பக்கம் நோக்கினும் இயேசுவைச்சுற்ற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ூழ்ந்திருக்கும் பரிசுத்தர் கூட்ட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ஆமென் அல்லேலூயா – என்ற துதிபாட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ம் ஒலித்திடும் அங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– ஆண்டவன் அரசாளும் அரியாசன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உயர்வுமில்லை அங்கே தாழ்வும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ழை இல்லை பணக்காரன் இ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வலைகள் கண்ணீர் அங்கு இல்லை – வியாதிய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ொடுமைகள் ஒன்றும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ச்சைக் குழந்தைகள் பாம்பின் புற்ற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ைகளை வைத்தே விளையா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மன் இயேசுவின் ஆட்சி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ைகள் பகைகள் மறந்தே உறவா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ஆமென் அல்லேலூயா – என்ற துதிபாட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ம் ஒலித்திடும் அங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– ஆண்டவன் அரசாளும் அரியாசனம்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2026-11-01T19:14:30Z</dcterms:created>
  <dcterms:modified xsi:type="dcterms:W3CDTF">2026-11-01T19:14:30Z</dcterms:modified>
  <dc:title>துதிப் பாடல்கள் : 228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