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சிலருடைய நற்கிரியைகளும் வெளியரங்கமாயிருக்கும்; அப்படி இராதவைகளும் மறைந்திருக்கமாட்டா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சிலருடைய நற்கிரியைகளும் வெளியரங்கமாயிருக்கும்; அப்படி இராதவைகளும் மறைந்திருக்கமாட்ட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திர்வயதுள்ளவனைக் கடிந்துகொள்ளாமல், அவனைத் தகப்பனைப்போலவும், பாலிய புருஷரைச் சகோதரரைப்போல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திர்வயதுள்ளவனைக் கடிந்துகொள்ளாமல், அவனைத் தகப்பனைப்போலவும், பாலிய புருஷரைச் சகோதரரைப்போல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ஸ்திரீகளைத் தாய்களைப்போலவும், பாலிய ஸ்திரீகளை எல்லாக் கற்புடன் சகோதரிகளைப்போலவும், பாவித்து, புத்திசொல்ல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விதவைகளாகிய விதவைகளைக் கனம்பண்ண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த்தம விதவையாயிருந்து தனிமையாயிருக்கிறவள் தேவனிடத்தில் நம்பிக்கையுள்ளவளாய், இரவும் பகலும் வேண்டுதல்களிலும் ஜெபங்களிலும் நிலைத்திருப்ப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த்தம விதவையாயிருந்து தனிமையாயிருக்கிறவள் தேவனிடத்தில் நம்பிக்கையுள்ளவளாய், இரவும் பகலும் வேண்டுதல்களிலும் ஜெபங்களிலும் நிலைத்திருப்ப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கபோகமாய் வாழ்கிறவள் உயிரோடே செத்தவ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ுற்றஞ்சாட்டப்படாதவர்களாயிருக்கும்படி இவைகளைக் கட்டளையி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தன் சொந்த ஜனங்களையும், விசேஷமாகத் தன் வீட்டாரையும் விசாரியாமற்போனால், அவன் விசுவாசத்தை மறுதலித்தவனும், அவிசுவாசியிலும் கெட்டவனுமாயிர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தன் சொந்த ஜனங்களையும், விசேஷமாகத் தன் வீட்டாரையும் விசாரியாமற்போனால், அவன் விசுவாசத்தை மறுதலித்தவனும், அவிசுவாசியிலும் கெட்டவனுமாயிருப்ப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ுபது வயதுக்குக் குறையாதவளும், ஒரே புருஷனுக்கு மனைவியாயிருந்தவளுமா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ுபது வயதுக்குக் குறையாதவளும், ஒரே புருஷனுக்கு மனைவியாயிருந்தவளுமாக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ளவயதுள்ள விதவைகளை அதிலே சேர்த்துக்கொள்ளாதே; ஏனெனில், அவர்கள் கிறிஸ்துவுக்கு விரோதமாய்க் காமவிகாரங்கொள்ளும்போது விவாகம்பண்ண மனதாக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ளவயதுள்ள விதவைகளை அதிலே சேர்த்துக்கொள்ளாதே; ஏனெனில், அவர்கள் கிறிஸ்துவுக்கு விரோதமாய்க் காமவிகாரங்கொள்ளும்போது விவாகம்பண்ண மனதாக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ில் கொண்டிருந்த விசுவாசத்தை விடுவதினாலே, ஆக்கினைக்குட்ப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வுமல்லாமல், அவர்கள் சோம்பலுள்ளவர்களாய், வீடுவீடாய்த் திரியப்பழகுவார்கள்; சோம்பலுள்ளவர்களாய் மாத்திரமல்ல, அலப்புகிறவர்களாயும் வீணலுவற்காரிகளாயும் தகாத காரியங்களைப் பேசுகிறவர்களாயுமிரு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வுமல்லாமல், அவர்கள் சோம்பலுள்ளவர்களாய், வீடுவீடாய்த் திரியப்பழகுவார்கள்; சோம்பலுள்ளவர்களாய் மாத்திரமல்ல, அலப்புகிறவர்களாயும் வீணலுவற்காரிகளாயும் தகாத காரியங்களைப் பேசுகிறவர்களாயுமிரு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ளவயதுள்ள விதவைகள் விவாகம்பண்ணவும், பிள்ளைகளைப் பெறவும், வீட்டை நடத்தவும், விரோதியானவன் நிந்திக்கிறதற்கு இடமுண்டாக்காமலிருக்கவும் வேண்டுமென்ற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ளவயதுள்ள விதவைகள் விவாகம்பண்ணவும், பிள்ளைகளைப் பெறவும், வீட்டை நடத்தவும், விரோதியானவன் நிந்திக்கிறதற்கு இடமுண்டாக்காமலிருக்கவும் வேண்டுமென்றிர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தற்குமுன்னே சிலர் சாத்தானைப் பின்பற்றி விலகிப்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ியாகிய ஒருவனிடத்திலாவது ஒருத்தியிடத்திலாவது விதவைகளிருந்தால், அவர்கள் இவர்களுக்கு உதவி செய்யக்கடவர்கள்; சபையானது உத்தம விதவைகளானவர்களுக்கு உதவிசெய்யவேண்டியதாகையால் அந்தப் பாரத்தை அதின்மேல் வைக்கக்கூட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ியாகிய ஒருவனிடத்திலாவது ஒருத்தியிடத்திலாவது விதவைகளிருந்தால், அவர்கள் இவர்களுக்கு உதவி செய்யக்கடவர்கள்; சபையானது உத்தம விதவைகளானவர்களுக்கு உதவிசெய்யவேண்டியதாகையால் அந்தப் பாரத்தை அதின்மேல் வைக்கக்கூட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றாய் விசாரணைசெய்கிற மூப்பர்களை, விசேஷமாக திருவசனத்திலும் உபதேசத்திலும் பிரயாசப்படுகிறவர்களை, இரட்டிப்பான கனத்திற்குப் பாத்திரராக எண்ண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றாய் விசாரணைசெய்கிற மூப்பர்களை, விசேஷமாக திருவசனத்திலும் உபதேசத்திலும் பிரயாசப்படுகிறவர்களை, இரட்டிப்பான கனத்திற்குப் பாத்திரராக எண்ண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ரடிக்கிற மாட்டை வாய் கட்டாயாக என்றும், வேலையாள் தன் கூலிக்குப் பாத்திரனாயிருக்கிறான் என்றும், வேதவாக்கியம் சொல்லுகிற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ரடிக்கிற மாட்டை வாய் கட்டாயாக என்றும், வேலையாள் தன் கூலிக்குப் பாத்திரனாயிருக்கிறான் என்றும், வேதவாக்கியம் சொல்லுகிறத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ப்பனானவனுக்கு விரோதமாக ஒருவன் செய்யும் பிராதை இரண்டு மூன்று சாட்சிகள் இல்லாமல் நீ ஏற்றுக்கொள்ளக்கூட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ப்பனானவனுக்கு விரோதமாக ஒருவன் செய்யும் பிராதை இரண்டு மூன்று சாட்சிகள் இல்லாமல் நீ ஏற்றுக்கொள்ளக்கூட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வர்களுக்குப் பயமுண்டாகும்படி, பாவஞ்செய்தவர்களை எல்லாருக்கும் முன்பாகக் கடிந்துகொ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ட்சபாதத்தோடே ஒன்றும் செய்யாமலும், விசாரிக்குமுன் நிருணயம்பண்ணாமலும், இவைகளைக் காத்து நடக்கும்படி, தேவனுக்கும், கர்த்தராகிய இயேசுகிறிஸ்துவுக்கும், தெரிந்துகொள்ளப்பட்ட தூதருக்கும் முன்பாக, உறுதியாய்க் கட்டளையிட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ட்சபாதத்தோடே ஒன்றும் செய்யாமலும், விசாரிக்குமுன் நிருணயம்பண்ணாமலும், இவைகளைக் காத்து நடக்கும்படி, தேவனுக்கும், கர்த்தராகிய இயேசுகிறிஸ்துவுக்கும், தெரிந்துகொள்ளப்பட்ட தூதருக்கும் முன்பாக, உறுதியாய்க் கட்டளையிட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மேலும் சீக்கிரமாய்க் கைகளை வையாதே; மற்றவர்கள் செய்யும் பாவங்களுக்கும் உடன்படாதே; உன்னைச் சுத்தவானாகக் காத்துக்கொ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மேலும் சீக்கிரமாய்க் கைகளை வையாதே; மற்றவர்கள் செய்யும் பாவங்களுக்கும் உடன்படாதே; உன்னைச் சுத்தவானாகக் காத்துக்கொ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இனிமேல் தண்ணீர் மாத்திரம்குடியாமல், உன் வயிற்றிற்காகவும், உனக்கு அடிக்கடி நேரிடுகிற பலவீனங்களுக்காகவும், கொஞ்சம் திராட்சரசமும் கூட்டிக்கொ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இனிமேல் தண்ணீர் மாத்திரம்குடியாமல், உன் வயிற்றிற்காகவும், உனக்கு அடிக்கடி நேரிடுகிற பலவீனங்களுக்காகவும், கொஞ்சம் திராட்சரசமும் கூட்டிக்கொ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ருடைய பாவங்கள் வெளியரங்கமாயிருந்து, நியாயத்தீர்ப்புக்கு முந்திக்கொள்ளும்; சிலருடைய பாவங்கள் அவர்களைப் பின்தொடர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ருடைய பாவங்கள் வெளியரங்கமாயிருந்து, நியாயத்தீர்ப்புக்கு முந்திக்கொள்ளும்; சிலருடைய பாவங்கள் அவர்களைப் பின்தொட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অনুরূপভাবে মানুষের সত্ কাজও সহজে প্রকাশ পায়৷ এমনকি তাদের স্পষ্টভাবে দেখা না গেলেও তাদের চির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েকে রাখা যা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োমার চেয়ে বযোবৃদ্ধ কাউকে কখনও কঠোরভাবে তিরস্কার করবে না; তাকে পিতার মত মনে করে তার কাছে আবে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৷ তোমার চেয়ে যাঁরা কমবয়সী তাদের সাথে তোমার ভাইয়ের মত ব্যবহার কর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য়স্কা মহিলাদের মায়ের মতো দেখো৷ যুবতীদের সঙ্গে পূর্ণ বিশুদ্ধতার সাথে বোনের মত ব্যবহার কর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কৃত বিধবারা যাঁরা সত্যি একাকী ও বঞ্চিত তাদের সম্মান কর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কোন বিধবার যদি ছেলেমেয়ে ও নাতি-নাতনী থাকে তাহলে তারা আগে ঘরের মানুষেরই প্রত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িত্ব পালন করতে শিখুক৷ তা করলে তারা তাদের পিতামাতা ও পিতামহ, মাতামহের স্নেহের ঋণ শোধ কর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াজ ঈশ্বরকে সন্তুষ্ট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কৃত বিধবা য়ে পৃথিবীতে সহায় সম্বলহীনা সে তো ঈশ্বরের ওপর ভরসা রেখে চলে৷ সে তো দিনরাত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সাহায্য লাভের জন্য প্রার্থনা জান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ে বিধবা বিলাস ব্যসনেই দিন কাটায় তার কথা আলাদা, বলতে গেলে সে জীবিত থেকেও মৃ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সব নির্দেশ তুমি বিশ্বাসীদের মনে করিয়ে দাও, যাতে কারো কোন বদনাম ন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োন লোক যদি তার আত্মীয় স্বজন আর বিশেষ করে তার পরিবারের লোকদের ভরণপোষন না করে, তার মান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ীদের পথ থেকে সরে গেছে, সে তো অবিশ্বাসীর চেয়েও অধ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বিধবাদের তালিকায় এমন বিধবাদের নাম লেখা চলে যার বয়স কমপক্ষে ষাট বছর এবং যার একটিমাত্র স্বাম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র নানা সত্ কাজের জন্য সুনাম আছে অর্থাত্ যদি সে ছেলেমেয়েদের মানুষ করে থাকে, যদি বিদেশীদের সে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থাকে, যদি ঈশ্বরের লোকদের পা ধুইয়ে থাকে, যদি কষ্টে লোকদের সাহায্য করে থাকে, যদি সমস্ত সত্ কা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রণ করে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োন তরুণী বিধবার নাম তুমি কিন্তু সেই তালিকায় তুলতে অস্বীকার করো৷ কারণ তাদের দৈহিক বাসনা খ্রী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ক্তির চেয়ে প্রবল হয়ে উঠলে তারা আবার বিয়ে করতে চা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 করলে তাদের প্রথম শপথ ভঙ্গের দায়ে তারা নিজেদের ওপর শাস্তি ডেকে আন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 ছাড়া তারা বাড়ি বাড়ি ঘুরে বেড়িয়ে অলস হতে শেখে, কেবল অলসও নয়, বরং বাচাল এবং অনধিকার চর্চ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ও য়ে কথা বলা উচিত নয় সেই কথা বলতে শেখ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তএব আমার ইচ্ছা তারা আমাদের শত্রুদের নিন্দা করবার কোন সুয়োগ না দিয়ে বরং যুবতী বিধবা আবার ব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ক, সন্তানের মা হোক, ঘর সংসার কর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ারণ কয়েকজন বিধবা তো ইতিমধ্যেই ধর্মের পথ ছেড়ে শয়তানের পথে চল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দি কোন বিশ্বাসী মহিলার পরিবারে বিধবারা থাকে, তবে মণ্ডলীকে বোঝাগ্রস্ত না করে তিনিই তাদের উপ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, তাদের সাহায্য করুন, তার ফলে মণ্ডলী সেই সব বিধবাদের সাহায্য করতে পারবে যাঁরা সত্যি নিরু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ে সমস্ত প্রাচীনেরা মণ্ডলী পরিচালনা করেন তাঁরা দ্বিগুণ সম্মানের য়োগ্য, বিশেষ করে যাঁরা বাক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ার ও শিক্ষাদান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ারণ শাস্ত্র বলছে, ‘য়ে বলদ শস্য মাড়ে তার মুখ বন্ধ করো না৷’‘আর য়ে কাজ করে সে তো তার পারিশ্র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ভের য়োগ্য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োন প্রাচীনের বিরুদ্ধে কোন অভিযোগ গ্রাহ্য় করো না, যদি না দুই বা তিনজন সাক্ষী সেই অভিযোগ সমর্থ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ে প্রাচীনরা পাপ করেই চলে তাদের মণ্ডলীতে সকলের সামনে তিরস্কার কর, যাতে অন্যরা চেতনা লাভ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ঈশ্বরের, খ্রীষ্ট যীশুর মনোনীত স্বর্গদূতদের সামনে তোমাকে এই কাজ করতে দৃঢ় আদেশ দিচ্ছি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 না জেনে তুমি কারো বিচার করো না এবং এটা সকলের ক্ষেত্রে সমানভাবে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ণ্ডলীর সেবার জন্য কাউকে নিযুক্ত করতে ও তার ওপর হস্তার্পন করতে দ্রুত সিদ্ধান্ত নিও না৷ অপ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ের ভাগী হযো না৷ নিজেকে শুদ্ধভাবে রক্ষ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ীমথিয় শুধু জল খেও না, তার বদলে তুমি একটু দ্রাক্ষারস পান করো, কারণ তা তোমার পেটের জন্যে ভাল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োমার বার বার অসুখ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োন কোন লোকের পাপ সহজেই দেখা যায়, আর তাদের পাপ এই প্রমাণ করে য়ে তাদের বিচার হবে, আবার কোন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পাপ পরে স্পষ্টভাবে দেখা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2026-10-20T09:18:41Z</dcterms:created>
  <dcterms:modified xsi:type="dcterms:W3CDTF">2026-10-20T09:18:41Z</dcterms:modified>
  <dc:title>১ তীমথিয়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