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 அழு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 அழு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ன் ராஜாவாகிறபோது முப்பத்திரண்டு வயதாயிருந்து, எட்டு வருஷம் எருசலேமில் ராஜ்யபாரம் பண்ணி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3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૨ રાજાઓ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આથી હઝાએલ દમસ્કની ઉત્તમોત્તમ વસ્તુઓથી લાદેલાં 40 ઊંટો ભેટરૂપે સાથે લઈને એલિશાને મળવા ગયો. દે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ણસ સમક્ષ જઈ તેમની સામે ઊભા રહીને તેણે કહ્યું, “તમારા દીકરા અરામના રાજા બેન-હદાદે મને તમને એ પૂછ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કલ્યો છે કે, ‘હું મારી માંદગીમાંથી સાજો થઈશ ખ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એલિશાએ જવાબ આપ્યો, “જા અને તેને એમ કહે કે, ‘તું ચોક્કસ સાજો થશે પરંતુ યહોવાએ મને જણાવ્યું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જરૂર મરણ પામ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પછી એલિશા તેની સામે જ્યાં સુધી તે ક્ષોભ પામ્યો ત્યાં સુધી અનિમેષ ષ્ટિથી જોતો રહ્યો પછી દે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ણસ રડી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હઝાએલે પૂછયું, “સાહેબ, કેમ રડો છો?”એલિશાએ કહ્યું, “કારણ તમે ઇસ્રાએલીઓને જે જે નુકસાન કરવા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મને ખબર છે: તમે તેમના કિલ્લાઓ બાળી મૂકશો, તેમના ચુનંદા યોદ્ધાઓની હત્યા કરશો, તેમનાં બાળકો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ય પર પછાડશો, અને તેમની સગર્ભા સ્રીઓનાં પેટ ચીરી ના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હઝાએલ બોલ્યો, “પણ આ સેવક તે શી વિસાતમાં? હું તો એક કૂતરો માત્ર છું, એવું મોટુ કામ શી રીતે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એલિશાએ કહ્યું, “તું અરામનો રાજા થવાનો છે તે યહોવાએ મને બતા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હઝાએલ એલિશા પાસેથી નીકળીને પાછો પોતાના રાજા પાસે આવ્યો. તેણે તેને પૂછયું, “એલિશાએ તને 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યું?” તેણે જવાબ આપ્યો, “તમારા સાજા થવાની જાણ એલિશાએ મને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બીજે દિવસે હઝાએલે એક ધાબળો લીધો. તેને પાણીમાં પલાળ્યો, પછી તેને રાજાના મોં પર વીંટાળી દીધો. 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ગળાઈને મરણ પામ્યો, તેની જગાએ હઝાએલ રાજા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 આહાબના પુત્ર યોરામનું ઇસ્રાએલ પરના શાસનનું પાંચમું વર્ષ હતું જ્યારે યહોશાફાટનો પુત્ર યહો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દાનો રાજા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જે સ્રીના છોકરાને એલિશાએ ફરી સજીવન કર્યો હતો તેને તેણે કહ્યું હતું કે, “તું તારા પરિવાર સાથે ચા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 અને જયાં નિવાસ મળે ત્યાં કોઈ પરદેશમાં રહે, કારણ, યહોવા દેશમાં સાત વર્ષનો દુકાળ પાડનાર છે અને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 પહોંચ્યો જા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 સ્રીએ ઝટપટ દેવના માણસ એલિશાના કહેવા પ્રમાણે કર્યું; તે તેના કુટુંબ સાથે નીકળી પડી, અને સા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ર્ષ સુધી પલિસ્તીઓના દેશમાં 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સાત વર્ષ પૂરાં થતાં તેણે પાછાં આવીને પોતાનું ઘર અને જમીન પાછાં મેળવવા માટે રાજાને જઈને ફરિયા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હવે બન્યું એવું કે રાજા એલિશાના નોકર ગેહઝીની સાથે વાત કરતો હતો, તે કહેતો હતો, “દેવના માણસ એલિશા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લા બધા ચમત્કારોની તું મને વાત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ગેહઝી રાજાને એલિશાએ સજીવન કરેલા છોકરાની વાત કરતો હતો, ત્યાં જ તે સ્ત્રીએ રાજાને પોતાનું ઘર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મીન પાછાં અપાવવા વિનંતી કરી, એટલે ગેહઝી બોલ્યો, “મારા મુરબ્બી અને રાજા, આ જ તે સ્ત્રીછે અને આ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છોકરો છે, જેને એલિશાએ સજીવન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રાજાએ તે સ્રીને પૂછયું, “શું આ સાચી વાત છે?”સ્ત્રીએ કહ્યું, “હા, એવું જ બન્યું હતું.” તેથી રાજા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ક અધિકારીને આજ્ઞા કરી કે, આ સ્ત્રીની માલિકીનું જે સર્વ છે તે તેને સોંપી દેવામાં આવે અને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રહાજરીમાં તેની જમીનમાં આ જ સુધી થયેલી ઊપજનાં નાણાં પણ તેને આપવામાં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પછી એલિશા અરામના પાટનગર દમસ્કમાં ગયો , ત્યાં બેન-હદાદ, રાજા માંદગીમાં પથારીવશ હતો, અને તેને ખબ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ળી કે, “દેવના માણસ છેક આપણે આંગણે આ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જ્યારે રાજાએ એ જાણ્યું, ત્યારે તેણે હઝાએલને કહ્યું, “કંઈ ભેટ લઈને એલિશા ને મળવા જા. તેમની મારફ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પ્રશ્ર્ન કરીને જાણી લાવ કે, હું આ માંદગીમાંથી સાજો થઈશ કે કે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યહોરામ ગાદીએ આવ્યો ત્યારે તેની ઉંમર 32 વર્ષની હતી, અને તેણે યરૂશાલેમમાં આઠ વર્ષ રાજ્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 આહાબની પુત્રીને પરણ્યો હતો એટલે તેણે આહાબના કુટુંબની જેમ ઇસ્રાએલના રાજાઓને પગલે ચાલી યહો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જરમાં ખોટું ગણાય એવું આચર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પરંતુ યહોવા યહૂદાનો વિનાશ કરવા માગતાં નહોતા, કારણ કે તેમનો પોતાનો સેવક દાઉદ જેને તેમણે વચ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યું હતું કે, હું તારા વંશનો દીવો હંમેશા ઝળહળતો રા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યહોરામના શાસનકાળ દરમ્યાન, અદોમીઓ યહૂદાના શાસનમાંથી છૂટા પડી ગયા અને પોતાના માટે એક રાજા પસં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યહોરામ પોતાના બધા રથો લઇને યર્દન નદીને સામે કાંઠે અને તેના રથના સેનાપતિઓ સાથે સાઈર ચાલ્યો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છી રાત્રે ઊઠીને અદોમીઓ પર હુમલો કર્યો જેણે તેને ઘેરી લીધા હતા.પણ તેની લશ્કરી ટૂકડીઓ પોતાના ઘરે ના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આ રીતે અદોમે બળવો કર્યો હતો અને યહૂદાના શાસન માંથી મુકિત મેળવી હતી. જે આજ દિવસ સુધી આ પ્રમાણે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લિબ્નાહે પણ યહૂદા સામે આજ રીતે બળવો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યહોરામના શાસન દરમ્યાનનાં બીજાં બનાવો અને તેણે કરેલા કાર્યો “યહૂદાના રાજાઓના ઈતિહાસ નામ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સ્તકમાં લખાયે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ત્યાર પછી યહોરામ પિતૃલોકને પામ્યો. અને તેને દાઉદના નગરમાં તેના પિતૃઓ ભેગો દફનાવવામાં આવ્યો,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છી તેનો પુત્ર અહાઝયા ગાદીએ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જયારે યહોરામનો પુત્ર અહાઝયા રાજા બન્યો તે સમયે ઇસ્રાએલમાં આહાબનો પુત્ર યોરામ ઇસ્રાએલ પર શાસ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તો હતો અને આ તેના શાસનનું બારમું વર્ષ ચાલ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અહાઝયા રાજા થયો ત્યારે તે બાવીસ વર્ષનો હતો, પણ તેણે યરૂશાલેમમાં માત્ર એક વર્ષ સુધી રાજ્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માતાનું નામ અથાલ્યા હતું, તે ઇસ્રાએલના રાજા ઓમ્રીની પુત્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તે આહાબના કુટુંબને પગલે ચાલ્યો અને આહાબના કુટુંબની જેમ તેણે યહોવાની નજરમાં ખોટું ગણાય એવું આચર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કારણ, તે એ કુટુંબ સાથે લગ્ન સંબંધથી જોડાયેલો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અહાઝયા આહાબના પુત્ર યોરામ જોડે અરામના રાજા હઝાએલ સામે રામોથ ગિલયાદ મુકામે યુદ્ધે ચડયો,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રામીઓએ યોરામને ઘાયલ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રાજા યોરામ જે અરામના રાજા હઝાએલ સાથે લડતાં ઘાયલ થયો હતો, તે તેમાંથી સાજો થવા પાછો યિઝએલ ચાલ્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યો, તે માંદો હતો તેથી અહાઝયા તેની ખબર કાઢવા યિઝએલ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8]]></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2026-10-20T04:38:41Z</dcterms:created>
  <dcterms:modified xsi:type="dcterms:W3CDTF">2026-10-20T04:38:41Z</dcterms:modified>
  <dc:title>૨ રાજાઓ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