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ாமுவேல் எல்லா ஜனங்களையும் நோக்கி: கர்த்தர் தெரிந்துகொண்டவனைப் பாருங்கள், சமஸ்த ஜனங்களுக்குள்ளும் அவனுக்குச் சமானமானவன் இல்லை என்றான்; அப்பொழுது ஜனங்கள் எல்லாரும் ஆர்ப்பரித்து: ராஜா வாழ்க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ாமுவேல் எல்லா ஜனங்களையும் நோக்கி: கர்த்தர் தெரிந்துகொண்டவனைப் பாருங்கள், சமஸ்த ஜனங்களுக்குள்ளும் அவனுக்குச் சமானமானவன் இல்லை என்றான்; அப்பொழுது ஜனங்கள் எல்லாரும் ஆர்ப்பரித்து: ராஜா வாழ்க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முவேல் ராஜாங்கத்தின் முறையை ஜனங்களுக்குத் தெரிவித்து, அதை ஒரு புஸ்தகத்தில் எழுதி, கர்த்தருடைய சந்நிதியில் வைத்து, ஜனங்களையெல்லாம் அவரவர் வீட்டுக்கு அனுப்பி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முவேல் ராஜாங்கத்தின் முறையை ஜனங்களுக்குத் தெரிவித்து, அதை ஒரு புஸ்தகத்தில் எழுதி, கர்த்தருடைய சந்நிதியில் வைத்து, ஜனங்களையெல்லாம் அவரவர் வீட்டுக்கு அனுப்ப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ும் கிபியாவிலிருக்கிற தன் வீட்டுக்குப் போனான்; இராணுவத்தில் தேவன் எவர்கள் மனதை ஏவினாரோ, அவர்களும் அவனோடேகூடப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பேலியாளின் மக்கள்: இவனா நம்மை ரட்சிக்கப்போகிறவன் என்று சொல்லி, அவனுக்குக் காணிக்கை கொண்டு வராமல் அவனை அசட்டைபண்ணினார்கள்; அவனோ காதுகேளாதவன் போல இ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பேலியாளின் மக்கள்: இவனா நம்மை ரட்சிக்கப்போகிறவன் என்று சொல்லி, அவனுக்குக் காணிக்கை கொண்டு வராமல் அவனை அசட்டைபண்ணினார்கள்; அவனோ காதுகேளாதவன் போல இ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தைலக்குப்பியை எடுத்து, அவன் தலையின் மேல் வார்த்து, அவனை முத்தஞ்செய்து: கர்த்தர் உன்னைத் தம்முடைய சுதந்தரத்தின்மேல் தலைவனாக அபிஷேகம் பண்ணினார் அ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தைலக்குப்பியை எடுத்து, அவன் தலையின் மேல் வார்த்து, அவனை முத்தஞ்செய்து: கர்த்தர் உன்னைத் தம்முடைய சுதந்தரத்தின்மேல் தலைவனாக அபிஷேகம் பண்ணினார் அ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ுடைய சுகசெய்தியை விசாரித்து, உனக்கு இரண்டு அப்பங்களைக் கொடுப்பார்கள்; அவைகளை நீ அவர்கள் கையிலே வாங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ுடைய சுகசெய்தியை விசாரித்து, உனக்கு இரண்டு அப்பங்களைக் கொடுப்பார்கள்; அவைகளை நீ அவர்கள் கையிலே வாங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உன்மேல் இறங்குவார்; நீ அவர்களோடேகூடத் தீர்க்கதரிசனம் சொல்லி, வேறு மனுஷனா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உன்மேல் இறங்குவார்; நீ அவர்களோடேகூடத் தீர்க்கதரிசனம் சொல்லி, வேறு மனுஷனா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அடையாளங்கள் உனக்கு நேரிடும்போது, சமயத்துக்கு ஏற்றபடி நீ செய்; தேவன் உன்னோடே இ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ாமுவேலை விட்டுப் போகும்படி திரும்பினபோது, தேவன் அவனுக்கு வேறே இருதயத்தைக் கொடுத்தார்; அந்த அடையாளங்கள் எல்லாம் அன்றைய தினமே நேரி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ாமுவேலை விட்டுப் போகும்படி திரும்பினபோது, தேவன் அவனுக்கு வேறே இருதயத்தைக் கொடுத்தார்; அந்த அடையாளங்கள் எல்லாம் அன்றைய தினமே நேரி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ந்த மலைக்கு வந்த போது, இதோ, தீர்க்கதரிசிகளின் கூட்டம் அவனுக்கு எதிராக வந்தது; அப்பொழுது தேவனுடைய ஆவி அவன்மேல் இறங்கினதினால், அவனும் அவர்களுக்குள்ளே தீர்க்கதரிசனம்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ந்த மலைக்கு வந்த போது, இதோ, தீர்க்கதரிசிகளின் கூட்டம் அவனுக்கு எதிராக வந்தது; அப்பொழுது தேவனுடைய ஆவி அவன்மேல் இறங்கினதினால், அவனும் அவர்களுக்குள்ளே தீர்க்கதரிசனம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முன்னே அவனை அறிந்தவர்கள் எல்லாரும் அவன் தீர்க்கதரிசிகளோடிருந்து, தீர்க்கதரிசனம் சொல்லுகிறதைக் கண்டபோது: கீசின் குமாரனுக்கு வந்தது என்ன? சவுலும் தீர்க்கதரிசிகளில் ஒருவனோ? என்று அந்த ஜனங்கள் ஒருவரோடொருவர் சொல்லிக்கொ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முன்னே அவனை அறிந்தவர்கள் எல்லாரும் அவன் தீர்க்கதரிசிகளோடிருந்து, தீர்க்கதரிசனம் சொல்லுகிறதைக் கண்டபோது: கீசின் குமாரனுக்கு வந்தது என்ன? சவுலும் தீர்க்கதரிசிகளில் ஒருவனோ? என்று அந்த ஜனங்கள் ஒருவரோடொருவர் சொல்லிக்கொ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ங்கே இருக்கிறவர்களில் ஒருவன்: இவர்களுக்குத் தகப்பன் யார் என்றான்; ஆதலால் சவுலும்; தீர்க்கதரிசிகளில் ஒருவனோ? என்பது பழமொழிய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ங்கே இருக்கிறவர்களில் ஒருவன்: இவர்களுக்குத் தகப்பன் யார் என்றான்; ஆதலால் சவுலும்; தீர்க்கதரிசிகளில் ஒருவனோ? என்பது பழமொழிய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ீர்க்கதரிசனம் சொல்லி முடிந்தபின்பு, மேடையின் மேல் வ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வுலுடைய சிறிய தகப்பன்: நீங்கள் எங்கே போனீர்கள் என்று அவனையும் அவன் வேலைக்காரனையும் கேட்டான். அதற்கு அவன் நாங்கள் கழுதைகளைத் தேடப்போய், அவைகளை எங்குங் காணாதபடியினால், சாமுவேலிடத்துக்குப் போனோ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வுலுடைய சிறிய தகப்பன்: நீங்கள் எங்கே போனீர்கள் என்று அவனையும் அவன் வேலைக்காரனையும் கேட்டான். அதற்கு அவன் நாங்கள் கழுதைகளைத் தேடப்போய், அவைகளை எங்குங் காணாதபடியினால், சாமுவேலிடத்துக்குப் போனோ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சிறியதகப்பன்: சாமுவேல் உங்களுக்குச் சொன்னது என்ன? அதைச் சொல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் தன் சிறியதகப்பனைப் பார்த்து: கழுதைகள் அகப்பட்டது என்று எங்களுக்குத் தீர்மானமாய்ச் சொன்னார் என்றான்; ஆனாலும் ராஜ்யபாரத்தைப்பற்றிச் சாமுவேல் சொன்னதை அவனுக்கு அறிவி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் தன் சிறியதகப்பனைப் பார்த்து: கழுதைகள் அகப்பட்டது என்று எங்களுக்குத் தீர்மானமாய்ச் சொன்னார் என்றான்; ஆனாலும் ராஜ்யபாரத்தைப்பற்றிச் சாமுவேல் சொன்னதை அவனுக்கு அறிவிக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ஜனங்களை மிஸ்பாவிலே கர்த்தரிடத்தில் வரவழை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இஸ்ரவேலின் கோத்திரங்களையெல்லாம் சேரப்பண்ணினபின்பு பென்யமீன் கோத்திரத்தின்மேல் சீட்டு விழ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இஸ்ரவேலின் கோத்திரங்களையெல்லாம் சேரப்பண்ணினபின்பு பென்யமீன் கோத்திரத்தின்மேல் சீட்டு விழ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ென்யமீன் கோத்திரத்தை அதினுடைய குடும்பங்களின்படியே சேரப்பண்ணினபின்பு, மாத்திரி குடும்பத்தின்மேலும், அதிலே கீசின் குமாரனாகிய சவுலின்மேலும், சீட்டு விழுந்தது; அவனைத் தேடினபோது, அவன் அகப்பட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ென்யமீன் கோத்திரத்தை அதினுடைய குடும்பங்களின்படியே சேரப்பண்ணினபின்பு, மாத்திரி குடும்பத்தின்மேலும், அதிலே கீசின் குமாரனாகிய சவுலின்மேலும், சீட்டு விழுந்தது; அவனைத் தேடினபோது, அவன் அகப்பட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இனி இங்கே வருவானா என்று அவர்கள் திரும்பக் கர்த்தரிடத்தில் விசாரித்தபோது: இதோ, அவன் தளவாடங்களிருக்கிற இடத்திலே ஒளித்துக்கொண்டிருக்கிறான் என்று கர்த்தர் சொன்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இனி இங்கே வருவானா என்று அவர்கள் திரும்பக் கர்த்தரிடத்தில் விசாரித்தபோது: இதோ, அவன் தளவாடங்களிருக்கிற இடத்திலே ஒளித்துக்கொண்டிருக்கிறான் என்று கர்த்தர் சொன்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ஓடி, அங்கேயிருந்து அவனை அழைத்துக்கொண்டுவந்தார்கள்; அவன் ஜனங்கள் நடுவே வந்து நின்றபோது,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ஓடி, அங்கேயிருந்து அவனை அழைத்துக்கொண்டுவந்தார்கள்; அவன் ஜனங்கள் நடுவே வந்து நின்றபோது,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പ്പോൾ ശമൂവേൽ സർവ്വജനത്തോടും: യഹോവ തിരഞ്ഞെടുത്തവനെ നിങ്ങൾ കാണുന്നുവോ? സർവ്വജനത്തിലും അവനെപ്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ും ഇല്ലല്ലോ എന്നു പറഞ്ഞു. ജനമെല്ലാം: രാജാവേ, ജയ ജയ എന്നു ആ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ിന്റെ ശേഷം ശമൂവേൽ രാജധർമ്മം ജനത്തെ പറഞ്ഞുകേൾപ്പിച്ചു; അതു ഒരു പുസ്തകത്തിൽ എഴുതി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ിയിൽ വെച്ചു. പിന്നെ ശമൂവേൽ ജനത്തെയെല്ലാം വീട്ടിലേക്കു പറഞ്ഞ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ൌലും ഗിബെയയിൽ തന്റെ വീട്ടിലേക്കു പോയി; ദൈവം മനസ്സിൽ തോന്നിച്ച ഒരു ആൾക്കൂട്ടവും അവനോടുകൂടെ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ചില നീചന്മാർ: ഇവൻ നമ്മെ എങ്ങനെ രക്ഷിക്കും എന്നു പറഞ്ഞു അവനെ ധിക്കരിച്ചു, അവന്നു കാഴ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ാതിരുന്നു. അവനോ അതു ഗണ്യമാക്ക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പ്പോൾ ശമൂവേൽ തൈലപാത്രം എടുത്തു അവന്റെ തലയിൽ ഒഴിച്ചു അവനെ ചുംബിച്ചു പറഞ്ഞതു: യഹോവ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ത്തിന്നു പ്രഭുവായി നിന്നെ അഭിഷേക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ഇന്നു എന്നെ പിരിഞ്ഞുപോകുമ്പോൾ ബെന്യാമീന്റെ അതിരിങ്കലെ സെൽസഹിൽ റാഹേലിന്റെ കല്ലറെക്കരികെ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ാളെ കാണും; നീ അന്വേഷിപ്പാൻ പുറപ്പെട്ടുപോന്ന കഴുതകളെ കണ്ടുകിട്ടിയിരിക്കുന്നു; നിന്റെ അപ്പ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യെക്കുറിച്ചുള്ള ചിന്ത വിട്ടു: എന്റെ മകന്നുവേണ്ടി ഞാൻ എന്തു ചെയ്യേണ്ടു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ക്കുറിച്ചു വിഷാദിച്ചിരിക്കുന്നു എന്നു അവർ നിന്നോട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ിടെനിന്നു നീ മുമ്പോട്ടു ചെന്നു താബോരിലെ കരുവേലകത്തിന്നരികെ എത്തുമ്പോൾ ഒരുത്തൻ മൂന്നു ആട്ട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്ടിയെയും വേറൊരുത്തൻ മൂന്നു അപ്പവും വേറൊരുത്തൻ ഒരു തുരുത്തി വീഞ്ഞും ചുമന്നുകൊണ്ടു ഇങ്ങനെ മൂ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ന്മാർ ബേഥേലിൽ ദൈവത്തിന്റെ അടുക്കൽ പോകുന്നതായി നിനക്കു എതിർ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നിന്നോടു കുശലം ചോദിക്കും; നിനക്കു രണ്ടു അപ്പവും തരും; നീ അതു അവരുട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ങ്ങിക്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ന്റെ ശേഷം നീ ഫെലിസ്ത്യരുടെ പട്ടാളം ഉള്ള ദൈവഗിരിക്കു എത്തും; അവിടെ പട്ടണത്തിൽ കടക്ക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വീണ, തപ്പു, കുഴൽ, കിന്നരം എന്നിവയോടുകൂടെ പൂജാഗിരിയിൽനിന്നു ഇറങ്ങിവരുന്ന ഒരു പ്രവാചകഗണ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ം; അവർ പ്രവചിച്ചുകൊണ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യുടെ ആത്മാവു ശക്തിയോടെ നിന്റെമേൽ വന്നിട്ടു നീയും അവരോടുകൂടെ പ്രവചിക്കയും ആൾ മാറിയ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്തീര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ഈ അടയാളങ്ങൾ നിനക്കു സംഭവിക്കുമ്പോൾ യുക്തമെന്നു തോന്നുന്നതു ചെയ്ക; ദൈവം നിന്നോടുകൂടെ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നീ എനിക്കു മുമ്പെ ഗില്ഗാലിലേക്കു പോകേണം; ഹോമയാഗങ്ങളും സമാധാനയാഗങ്ങളും കഴിപ്പാൻ ഞാ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രും; ഞാൻ നിന്റെ അടുക്കൽ വന്നു നീ ചെയ്യേണ്ടതെന്തെന്നു പറഞ്ഞുതരുവോളം ഏഴു ദിവസം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ങ്ങനെ അവൻ ശമൂവേലിനെ വിട്ടുപിരിഞ്ഞപ്പോൾ ദൈവം അവന്നു വേറൊരു ഹൃദയംകൊടുത്തു; ആ അടയാളങ്ങളെല്ലാം അ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സം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അവിടെ ഗിരിയിങ്കൽ എത്തിയപ്പോൾ ഒരു പ്രവാചകഗണം ഇതാ, അവന്നെതിരെ വരുന്നു; ദൈവത്തിന്റെ ആത്മ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ിയോടെ അവന്റെമേൽ വന്നു; അവൻ അവരുടെ ഇടയിൽ പ്രവച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നെ മുമ്പെ അറിഞ്ഞവർ ഒക്കെയും അവൻ പ്രവാചകന്മാരുടെ കൂട്ടത്തിൽ പ്രവചിക്കുന്നതു കണ്ടപ്പോൾ: കീശ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്നു എന്തു സംഭവിച്ചു? ശൌലും പ്രവാചകന്മാരുടെ കൂട്ടത്തിൽ ആയോ എന്നു ജനം തമ്മിൽ തമ്മി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അവിടത്തുകാരിൽ ഒരുത്തൻ: ആരാകുന്നു അവരുടെ ഗുരുനാഥൻ എന്നു പറഞ്ഞു. ആകയാൽ ശൌലും ഉണ്ട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ഗണത്തിൽ എന്നുള്ളതു പഴഞ്ചൊല്ലായി 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പ്രവചിച്ചു കഴിഞ്ഞശേഷം ഗിബെയയിൽ എ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ശൌലിന്റെ ഇളയപ്പൻ അവനോടും അവന്റെ ഭൃത്യനോടും: നിങ്ങൾ എവിടെ പോയിരുന്നു എന്നു ചോദിച്ചു. കഴുത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യുവാൻ പോയിരുന്നു; അവയെ കാണായ്കയാൽ ഞങ്ങൾ ശമൂവേലിന്റെ അടുക്കൽ പോയി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ശമൂവേൽ നിങ്ങളോടു പറഞ്ഞതു എന്നെ അറിയിക്കേണം എന്നു ശൌലിന്റെ ഇളയപ്പ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ൌൽ തന്റെ ഇളയപ്പനോടു: കഴുതകളെ കണ്ടുകിട്ടിയിരിക്കുന്നു എന്നു അവൻ ഞങ്ങളോടു തിട്ടമായി അറി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; എങ്കിലും ശമൂവേൽ രാജത്വം സംബന്ധിച്ചു പറഞ്ഞതു അവൻ അവനോടു അറിയ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ന്തരം ശമൂവേൽ ജനത്തെ മിസ്പയിൽ യഹോവയുടെ സന്നിധിയിൽ വിളിച്ചുകൂട്ട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ിസ്രായേൽമക്കളോടു പറഞ്ഞതെന്തെന്നാൽ: യിസ്രായേലിന്റെ ദൈവമായ യഹോവ ഇപ്രകാരം അരുളിച്ചെയ്യുന്നു: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െ മിസ്രയീമിൽനിന്നു കൊണ്ടുവന്നു മിസ്രയീമ്യരുടെ കയ്യിൽനിന്നും നിങ്ങളെ ഉപദ്രവ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രാജ്യക്കാരുടെയും കയ്യിൽനിന്നും നിങ്ങളെ വിടു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ളോ സകല അനർത്ഥങ്ങളിൽനിന്നും കഷ്ടങ്ങളിൽനിന്നും നിങ്ങളെ രക്ഷിച്ച നിങ്ങളുടെ ദൈവത്തെ ഇ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്യജിച്ചു: ഞങ്ങൾക്കു ഒരു രാജാവിനെ നിയമിച്ചുതരേണമെന്നു അവനോടു പറഞ്ഞിരിക്കുന്നു. ആകയാൽ നിങ്ങൾ ഇ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ോത്രംഗോത്രമായും സഹസ്രംസഹസ്രമായും യഹോവയുടെ സന്നിധിയിൽ നില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ശമൂവേൽ യിസ്രായേൽഗോത്രങ്ങളെയെല്ലാം അടുത്തു വരുമാറാക്കി; ബെന്യാമീൻ ഗോത്രത്തിന്നു ചീ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ൻ ബെന്യാമീൻ ഗോത്രത്തെ കുടുംബംകുടുംബമായി അടുത്തുവരുമാറാക്കി; മത്രികുടുംബത്തിന്നു ചീട്ടു വീണ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െ കീശിന്റെ മകനായ ശൌലിന്നു ചീട്ടുവീണു; അവർ അവനെ അന്വേഷിച്ചപ്പോൾ കണ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ർ പിന്നെയും യഹോവയോടു: ആയാൾ ഇവിടെ വന്നിട്ടുണ്ടോ എന്നു ചോദിച്ചു. അതിന്നു യഹോവ: അവൻ സാമാന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 ഒളിച്ചിരിക്കുന്നു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 ഓടിച്ചെന്നു അവിടെനിന്നു അവനെ കൊണ്ടുവന്നു. ജനമദ്ധ്യേ നിന്നപ്പോൾ അവൻ ജനത്തിൽ എല്ലാവരെക്ക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ൾമുതൽ പൊക്കമേറിയവ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2026-10-20T04:25:35Z</dcterms:created>
  <dcterms:modified xsi:type="dcterms:W3CDTF">2026-10-20T04:25:35Z</dcterms:modified>
  <dc:title>1 ശമൂവേൽ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