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presProps" Target="presProps.xml"/>
  <Relationship Id="rId47" Type="http://schemas.openxmlformats.org/officeDocument/2006/relationships/viewProps" Target="viewProps.xml"/>
  <Relationship Id="rId4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ப்படியே சிம்சோனும் அவன் தாயும் தகப்பனும் திம்னாத்துக்குப் போகப் புறப்பட்டார்கள்; அவர்கள் திம்னாத் ஊர் திராட்சத்தோட்டங்கள்மட்டும் வந்தபோது, இதோ, கெர்ச்சிக்கிற பாலசிங்கம் ஒன்று அவனுக்கு எதிராக வந்தது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ப்படியே சிம்சோனும் அவன் தாயும் தகப்பனும் திம்னாத்துக்குப் போகப் புறப்பட்டார்கள்; அவர்கள் திம்னாத் ஊர் திராட்சத்தோட்டங்கள்மட்டும் வந்தபோது, இதோ, கெர்ச்சிக்கிற பாலசிங்கம் ஒன்று அவனுக்கு எதிராக வந்தது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கர்த்தருடைய ஆவி அவன்மேல் பலமாய் இறங்கினதினால், அவன் தன் கையில் ஒன்றும் இல்லாதிருந்தும், அதை ஒரு ஆட்டுக்குட்டியைக் கிழித்துப்போடுகிறதுபோல் கிழித்துப் போட்டான்; ஆனாலும் தான் செய்ததை அவன் தன் தாய் தகப்பனுக்கு அறிவிக்கவில்லை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கர்த்தருடைய ஆவி அவன்மேல் பலமாய் இறங்கினதினால், அவன் தன் கையில் ஒன்றும் இல்லாதிருந்தும், அதை ஒரு ஆட்டுக்குட்டியைக் கிழித்துப்போடுகிறதுபோல் கிழித்துப் போட்டான்; ஆனாலும் தான் செய்ததை அவன் தன் தாய் தகப்பனுக்கு அறிவிக்கவில்லை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ன் போய் அந்தப் பெண்ணோடே பேசினான்; அவள் சிம்சோனின் கண்ணுக்குப் பிரியமாயிருந்தா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சிலநாளைக்குப்பின்பு, அவன் அவளை விவாகம்பண்ணத் திரும்பிவந்து, சிங்கத்தின் உடலைப் பார்க்கிறதற்கு வழிவிலகிப் போனான்; இதோ, சிங்கத்தின் உடலுக்குள்ளே தேனீக்கூட்டமும் தேனும் இருந்தது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சிலநாளைக்குப்பின்பு, அவன் அவளை விவாகம்பண்ணத் திரும்பிவந்து, சிங்கத்தின் உடலைப் பார்க்கிறதற்கு வழிவிலகிப் போனான்; இதோ, சிங்கத்தின் உடலுக்குள்ளே தேனீக்கூட்டமும் தேனும் இருந்தது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ன் அதைத் தன் கைகளில் எடுத்து, சாப்பிட்டுக்கொண்டே நடந்து, தன் தாய்தகப்பனிடத்தில் வந்து, அவர்களுக்கும் கொடுத்தான்; அவர்களும் சாப்பிட்டார்கள், ஆனாலும் தான் அந்தத் தேனைச் சிங்கத்தின் உடலிலே எடுத்ததை அவர்களுக்கு அறிவிக்கவில்லை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ன் அதைத் தன் கைகளில் எடுத்து, சாப்பிட்டுக்கொண்டே நடந்து, தன் தாய்தகப்பனிடத்தில் வந்து, அவர்களுக்கும் கொடுத்தான்; அவர்களும் சாப்பிட்டார்கள், ஆனாலும் தான் அந்தத் தேனைச் சிங்கத்தின் உடலிலே எடுத்ததை அவர்களுக்கு அறிவிக்கவில்லை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ன் தகப்பன் அந்தப் பெண் இருக்கும் இடத்தில் போனபோது, சிம்சோன் அங்கே விருந்துசெய்தான்; வாலிபர் அப்படிச் செய்வது வழக்கம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சிம்சோன் திம்னாத்துக்குப் போய், திம்னாத்திலே பெலிஸ்தரின் குமாரத்திகளில் ஒரு பெண்ணைக் கண்டு,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ன் தகப்பன் அந்தப் பெண் இருக்கும் இடத்தில் போனபோது, சிம்சோன் அங்கே விருந்துசெய்தான்; வாலிபர் அப்படிச் செய்வது வழக்கம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ர்கள் அவனைக் கண்டபோது, அவனோடேகூட இருக்கும்படி முப்பது தோழரை அவனிடத்தில் கொண்டுவந்தார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சிம்சோன் அவர்களை நோக்கி: ஒரு விடுகதையை உங்களுக்குச் சொல்லுகிறேன்; அதை நீங்கள் விருந்துண்கிற ஏழுநாளைக்குள்ளே கண்டுபிடித்து எனக்கு விடுவித்தால், நான் உங்களுக்கு முப்பது துப்பட்டிகளையும் முப்பது மாற்று வஸ்திரங்களையும் கொடுப்பே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சிம்சோன் அவர்களை நோக்கி: ஒரு விடுகதையை உங்களுக்குச் சொல்லுகிறேன்; அதை நீங்கள் விருந்துண்கிற ஏழுநாளைக்குள்ளே கண்டுபிடித்து எனக்கு விடுவித்தால், நான் உங்களுக்கு முப்பது துப்பட்டிகளையும் முப்பது மாற்று வஸ்திரங்களையும் கொடுப்பே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சிம்சோன் அவர்களை நோக்கி: ஒரு விடுகதையை உங்களுக்குச் சொல்லுகிறேன்; அதை நீங்கள் விருந்துண்கிற ஏழுநாளைக்குள்ளே கண்டுபிடித்து எனக்கு விடுவித்தால், நான் உங்களுக்கு முப்பது துப்பட்டிகளையும் முப்பது மாற்று வஸ்திரங்களையும் கொடுப்பே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தை எனக்கு விடுவிக்காதே போனால், நீங்கள் எனக்கு முப்பது துப்பட்டிகளையும் முப்பது மாற்று வஸ்திரங்களையும் கொடுக்கவேண்டும் என்றான். அதற்கு அவர்கள்: உன் விடுகதையைச் சொல்லு; நாங்கள் அதைக் கேட்கட்டும் என்றா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தை எனக்கு விடுவிக்காதே போனால், நீங்கள் எனக்கு முப்பது துப்பட்டிகளையும் முப்பது மாற்று வஸ்திரங்களையும் கொடுக்கவேண்டும் என்றான். அதற்கு அவர்கள்: உன் விடுகதையைச் சொல்லு; நாங்கள் அதைக் கேட்கட்டும் என்றார்க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ொழுது அவன்: பட்சிக்கிறவனிடத்திலுருந்து பட்சணமும், பலவானிடத்திலிருந்து மதுரமும் வந்தது என்றான்; அந்த விடுகதை அவர்களால் மூன்று நாள்மட்டும் விடுவிக்கக் கூடாதே போயிற்று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ொழுது அவன்: பட்சிக்கிறவனிடத்திலுருந்து பட்சணமும், பலவானிடத்திலிருந்து மதுரமும் வந்தது என்றான்; அந்த விடுகதை அவர்களால் மூன்று நாள்மட்டும் விடுவிக்கக் கூடாதே போயிற்று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ஏழாம்நாளிலே அவர்கள் சிம்சோனின் பெண்சாதியைப் பார்த்து: உன் புருஷன் அந்த விடுகதையை எங்களுக்கு விடுவிக்கும்படிக்கு நீ அவனை நயம் பண்ணு; இல்லாவிட்டால் நாங்கள் உன்னையும் உன் தகப்பன் வீட்டையும் அக்கினியால் சுட்டெரித்துப்போடுவோம்; எங்களுக்குள்ளவைகளைப் பறித்துக்கொள்ளவா எங்களை அழைத்தீர்கள் என்றார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திரும்ப வந்து, தன் தாயையும் தகப்பனையும் நோக்கி: திம்னாத்திலே பெலிஸ்தரின் குமாரத்திகளில் ஒரு பெண்ணைக் கண்டேன்; அவளை எனக்குக் கொள்ள வேண்டும் என்ற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ஏழாம்நாளிலே அவர்கள் சிம்சோனின் பெண்சாதியைப் பார்த்து: உன் புருஷன் அந்த விடுகதையை எங்களுக்கு விடுவிக்கும்படிக்கு நீ அவனை நயம் பண்ணு; இல்லாவிட்டால் நாங்கள் உன்னையும் உன் தகப்பன் வீட்டையும் அக்கினியால் சுட்டெரித்துப்போடுவோம்; எங்களுக்குள்ளவைகளைப் பறித்துக்கொள்ளவா எங்களை அழைத்தீர்கள் என்றார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ஏழாம்நாளிலே அவர்கள் சிம்சோனின் பெண்சாதியைப் பார்த்து: உன் புருஷன் அந்த விடுகதையை எங்களுக்கு விடுவிக்கும்படிக்கு நீ அவனை நயம் பண்ணு; இல்லாவிட்டால் நாங்கள் உன்னையும் உன் தகப்பன் வீட்டையும் அக்கினியால் சுட்டெரித்துப்போடுவோம்; எங்களுக்குள்ளவைகளைப் பறித்துக்கொள்ளவா எங்களை அழைத்தீர்கள் என்றார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ப்பொழுது சிம்சோனின் பெண்சாதி அவனுக்கு முன்பாக அழுது, நீ என்னை நேசியாமல் என்னைப் பகைக்கிறாய், என் ஜனங்களுக்கு ஒரு விடுகதையைச் சொன்னாய், அதை எனக்காவது விடுவிக்கவில்லையே என்றாள்; அதற்கு அவன்: இதோ, நான் என் தாய்தகப்பனுக்கும் அதை விடுவிக்கவில்லையே, உனக்கு அதை விடுவிப்பேனோ என்றா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ப்பொழுது சிம்சோனின் பெண்சாதி அவனுக்கு முன்பாக அழுது, நீ என்னை நேசியாமல் என்னைப் பகைக்கிறாய், என் ஜனங்களுக்கு ஒரு விடுகதையைச் சொன்னாய், அதை எனக்காவது விடுவிக்கவில்லையே என்றாள்; அதற்கு அவன்: இதோ, நான் என் தாய்தகப்பனுக்கும் அதை விடுவிக்கவில்லையே, உனக்கு அதை விடுவிப்பேனோ என்ற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ப்பொழுது சிம்சோனின் பெண்சாதி அவனுக்கு முன்பாக அழுது, நீ என்னை நேசியாமல் என்னைப் பகைக்கிறாய், என் ஜனங்களுக்கு ஒரு விடுகதையைச் சொன்னாய், அதை எனக்காவது விடுவிக்கவில்லையே என்றாள்; அதற்கு அவன்: இதோ, நான் என் தாய்தகப்பனுக்கும் அதை விடுவிக்கவில்லையே, உனக்கு அதை விடுவிப்பேனோ என்ற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ப்பொழுது சிம்சோனின் பெண்சாதி அவனுக்கு முன்பாக அழுது, நீ என்னை நேசியாமல் என்னைப் பகைக்கிறாய், என் ஜனங்களுக்கு ஒரு விடுகதையைச் சொன்னாய், அதை எனக்காவது விடுவிக்கவில்லையே என்றாள்; அதற்கு அவன்: இதோ, நான் என் தாய்தகப்பனுக்கும் அதை விடுவிக்கவில்லையே, உனக்கு அதை விடுவிப்பேனோ என்றா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விருந்துண்கிற ஏழுநாளும் அவள் அவன் முன்பாக அழுதுகொண்டே இருந்தாள்; ஏழாம்நாளிலே அவள் அவனை அலட்டிக்கொண்டிருந்தபடியால், அதை அவளுக்கு விடுவித்தான்; அப்பொழுது அவள் தன் ஜனங்களுக்கு அந்த விடுகதையை விடுவித்தாள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விருந்துண்கிற ஏழுநாளும் அவள் அவன் முன்பாக அழுதுகொண்டே இருந்தாள்; ஏழாம்நாளிலே அவள் அவனை அலட்டிக்கொண்டிருந்தபடியால், அதை அவளுக்கு விடுவித்தான்; அப்பொழுது அவள் தன் ஜனங்களுக்கு அந்த விடுகதையை விடுவித்தா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ஆகையால் ஏழாம்நாளிலே பொழுது போகுமுன்னே, அந்த ஊர் மனுஷர் அவனை நோக்கி, தேனைப்பார்க்கிலும் மதுரமானது என்ன, சிங்கத்தைப்பார்க்கிலும் பலமானதும் என்ன என்றார்கள்; அதற்கு அவன்: நீங்கள் என் கிடாரியால் உழாதிருந்தீர்களானால், என் விடுகதையைக் கண்டுபிடிப்பதில்லை என்றா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ஆகையால் ஏழாம்நாளிலே பொழுது போகுமுன்னே, அந்த ஊர் மனுஷர் அவனை நோக்கி, தேனைப்பார்க்கிலும் மதுரமானது என்ன, சிங்கத்தைப்பார்க்கிலும் பலமானதும் என்ன என்றார்கள்; அதற்கு அவன்: நீங்கள் என் கிடாரியால் உழாதிருந்தீர்களானால், என் விடுகதையைக் கண்டுபிடிப்பதில்லை என்ற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திரும்ப வந்து, தன் தாயையும் தகப்பனையும் நோக்கி: திம்னாத்திலே பெலிஸ்தரின் குமாரத்திகளில் ஒரு பெண்ணைக் கண்டேன்; அவளை எனக்குக் கொள்ள வேண்டும் என்றா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கர்த்தருடைய ஆவி அவன்மேல் இறங்கினதினால், அவன் அஸ்கலோனுக்குப்போய், அவ்வூராரில் முப்பதுபேரைக்கொன்று, அவர்களுடைய வஸ்திரங்களை உரிந்துகொண்டுவந்து, விடுகதையை விடுவித்தவர்களுக்கு அந்த மாற்று வஸ்திரங்களைக் கொடுத்து, கோபம் மூண்டவனாய்ப் புறப்பட்டு, தன் தகப்பன் வீட்டுக்குப் போய்விட்டா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கர்த்தருடைய ஆவி அவன்மேல் இறங்கினதினால், அவன் அஸ்கலோனுக்குப்போய், அவ்வூராரில் முப்பதுபேரைக்கொன்று, அவர்களுடைய வஸ்திரங்களை உரிந்துகொண்டுவந்து, விடுகதையை விடுவித்தவர்களுக்கு அந்த மாற்று வஸ்திரங்களைக் கொடுத்து, கோபம் மூண்டவனாய்ப் புறப்பட்டு, தன் தகப்பன் வீட்டுக்குப் போய்விட்டா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சிம்சோனின் பெண்சாதியோவென்றால், அவனுடைய தோழரில் அவனோடே சிநேகமாயிருந்த ஒருவனுக்குக் கொடுக்கப்பட்டாள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சிம்சோனின் பெண்சாதியோவென்றால், அவனுடைய தோழரில் அவனோடே சிநேகமாயிருந்த ஒருவனுக்குக் கொடுக்கப்பட்டா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ொழுது அவன் தாயும் அவன் தகப்பனும் அவனை நோக்கி: நீ போய், விருத்தசேதனமில்லாத பெலிஸ்தரிடத்தில் ஒரு பெண்ணைக் கொள்ளவேண்டியதென்ன? உன் சகோதரரின் குமாரத்திகளிலும், எங்கள் ஜனமனைத்திலும் பெண் இல்லையா என்றார்கள். சிம்சோன் தன் தகப்பனை நோக்கி: அவள் என் கண்ணுக்குப் பிரியமானவள், அவளையே எனக்குக் கொள்ளவேண்டும் என்ற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ொழுது அவன் தாயும் அவன் தகப்பனும் அவனை நோக்கி: நீ போய், விருத்தசேதனமில்லாத பெலிஸ்தரிடத்தில் ஒரு பெண்ணைக் கொள்ளவேண்டியதென்ன? உன் சகோதரரின் குமாரத்திகளிலும், எங்கள் ஜனமனைத்திலும் பெண் இல்லையா என்றார்கள். சிம்சோன் தன் தகப்பனை நோக்கி: அவள் என் கண்ணுக்குப் பிரியமானவள், அவளையே எனக்குக் கொள்ளவேண்டும் என்ற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ொழுது அவன் தாயும் அவன் தகப்பனும் அவனை நோக்கி: நீ போய், விருத்தசேதனமில்லாத பெலிஸ்தரிடத்தில் ஒரு பெண்ணைக் கொள்ளவேண்டியதென்ன? உன் சகோதரரின் குமாரத்திகளிலும், எங்கள் ஜனமனைத்திலும் பெண் இல்லையா என்றார்கள். சிம்சோன் தன் தகப்பனை நோக்கி: அவள் என் கண்ணுக்குப் பிரியமானவள், அவளையே எனக்குக் கொள்ளவேண்டும் என்ற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ன் பெலிஸ்தரிடத்தில் குற்றம் பிடிக்க முகாந்தரம் உண்டாகும்படி, இது கர்த்தரின் செயல் என்று அவன் தாயும் தகப்பனும் அறியாதிருந்தார்கள்; அக்காலத்திலே பெலிஸ்தர் இஸ்ரவேலை ஆண்ட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ன் பெலிஸ்தரிடத்தில் குற்றம் பிடிக்க முகாந்தரம் உண்டாகும்படி, இது கர்த்தரின் செயல் என்று அவன் தாயும் தகப்பனும் அறியாதிருந்தார்கள்; அக்காலத்திலே பெலிஸ்தர் இஸ்ரவேலை ஆண்ட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440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అప్పుడు సమ్సోను తన తలిదండ్రులతోకూడ తిమ్నాతు నకుపోయి, తిమ్నాతు ద్రాక్షతోటలవరకు వచ్చినప్పుడు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కొదమసింహము అతని యెదుటికి బొబ్బరించుచువచ్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యెహోవా ఆత్మ అతనిని ప్రేరేపింపగా అతనిచేతిలో ఏమియు లేకపోయినను, ఒకడు మేకపిల్లను చీల్చునట్లు అతడ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దానిని చీల్చెను. అతడు తాను చేసినది తన తండ్రితోనైనను తల్లితో నైనను చెప్పలేద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అతడు అక్క డికి వెళ్లి ఆ స్త్రీతో మాటలాడినప్పుడు ఆమెయందు సమ్సోనుకు ఇష్టము కలిగ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​కొంతకాలమైన తరువాత అతడు ఆమెను తీసికొని వచ్చుటకు తిరిగి వెళ్లుచుండగా, ఆ సింహపు కళేబరమును చూచుటకై 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ైపు తిరిగినప్పుడు, సింహపుకళేబరములో తేనెటీగల గుంపును తేనెయు కన బడ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అతడు ఆ తేనె చేత నుంచుకొని తినుచు వెళ్లుచు తన తలిదండ్రులయొద్దకు వచ్చి వారికి కొంత నియ్యగా వారు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తినిరి. అయితే తాను సింహపు కళేబరములో నుండి ఆ తేనెను తీసిన సంగతి వారికి తెలియజేయలేద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అంతట అతని తండ్రి ఆ స్త్రీని చూడబోయినప్పుడు సమ్సోను విందుచేసెను. అచ్చటి పెండ్లికుమారులు అట్ల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సమ్సోను తిమ్నాతునకు వెళ్లి తిమ్నాతులో ఫిలిష్తీ యుల కుమార్తెలలో ఒకతెను చూ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చేయుట మర్యాద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వారు అతని చూచినప్పుడు అతని యొద్ద నుండుటకు ముప్పది మంది స్నేహితులను తోడుకొని వచ్చ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4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అప్పుడు సమ్సోనుమీకిష్టమైనయెడల నేను మీ యెదుట ఒక విప్పుడు కథను వేసెదను; మీరు ఈ విందు జరుగు ఏడ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4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దినములలోగా దాని భావమును నాకు తెలిపిన యెడల నేను ముప్పది సన్నపు నారబట్టలను ముప్పది దుస్తులను మ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4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కిచ్చెద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4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​మీరు దాని నాకు తెలుపలేక పోయినయెడల మీరు ముప్పది సన్నపు నారబట్టలను ముప్పది దుస్తుల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4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నాకియ్యవలెనని వారితో చెప్పగా వారుమేము ఒప్పుకొందుము, నీ విప్పుడు కథను వేయుమని అతనితో చెప్ప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4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​కాగా అతడు బలమైనదానిలోనుండి తీపి వచ్చెను,తిను దానిలోనుండి తిండి వచ్చెను అనెను.మూడు దినములలో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4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ారు ఆ విప్పుడు కథ భావమును చెప్పలేకపోయ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4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ఏడవ దినమున వారు సమ్సోను భార్యతో ఇట్ల నిరినీ పెనిమిటి ఆ విప్పుడు కథభావమును మాకు తెలుపునట్లు అత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అతడు తిరిగి వచ్చితిమ్నాతులో ఫిలిష్తీయుల కుమార్తెలలో ఒకతెను చూచితిని, మీరు ఆమెను నాకిచ్చి పెండ్ల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4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లాలనచేయుము, లేనియెడల మేము అగ్ని వేసి నిన్ను నీ తండ్రి యింటివారిని కాల్చివేసెదము; మా ఆస్తిని స్వాధీ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4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పరచుకొనుటకే మమ్మును పిలిచితిరా? అన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4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కాబట్టి సమ్సోను భార్య అతని పాదములయొద్ద పడి యేడ్చుచునీవు నన్ను ద్వేషించితివి గాని ప్రేమింపలేద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4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నీవు నా జనులకు ఒక విప్పుడు కథను వేసితివి, దాని నాకు తెలుప వైతివి అనగా అతడునేను నా తలిదండ్రులకైన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4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దాని తెలుపలేదు, నీకు తెలుపుదునా? అనినప్పుడు ఆమె వారి విందు దినములు ఏడింటను అతనియొద్ద ఏడ్చ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4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చువచ్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4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ఏడవదినమున ఆమె అతని తొందర పెట్టినందున అతడు ఆమెకు దాని తెలియజేయగా ఆమె తన జనులకు ఆ విప్పుడు కథ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4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తెలిప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4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ఏడవదినమున సూర్యుడు అస ్తమింపకమునుపు ఆ ఊరివారు తేనెకంటె తీపియైనదేది?సింహముకంటె బలమైనదేది? అ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4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అతనితో అనగా అతడునా దూడతో దున్నకపోయినయెడల నా విప్పుడు కథను విప్పలేకయుందురని వారితో చెప్ప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చేయవలెనని తన తలిదండ్రులతో అన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4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యెహోవా ఆత్మ అతనిమీదికి మరల రాగా అతడు అష్కెలోనుకు పోయి వారిలో ముప్పదిమందిని చంపి వారి సొమ్ము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4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దోచుకొని తన విప్పుడు కథ భావమును చెప్పినవారికి బట్టలనిచ్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4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అతడు కోపించి తన తండ్రి యింటికి వెళ్లగా అతని భార్య అతడు స్నేహితునిగా భావించుకొనిన అతని చెలికా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4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కియ్యబడ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వారునీ స్వజనుల కుమార్తెల లోనేగాని నా జనులలోనేగాని స్త్రీ లేదను కొని, సున్నతి పొంద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ఫిలిష్తీయులలోనుండి కన్యను తెచ్చుకొనుటకు వెళ్లు చున్నావా? అని అతని నడిగిరి. అందుకు సమ్సోనుఆమ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నాకిష్టమైనది గనుక ఆమెను నాకొరకు తెప్పించుమని తన తండ్రితో చెప్ప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అయితే ఫిలిష్తీయులకేమైన చేయు టకై యెహోవాచేత అతడు రేపబడెనన్న మాట అతని తలిదండ్రులు తెలిసికొనలేదు. 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కాలమున ఫిలిష్తీ యులు ఇశ్రాయేలీయులను ఏలుచుండ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2026-06-21T07:43:14Z</dcterms:created>
  <dcterms:modified xsi:type="dcterms:W3CDTF">2026-06-21T07:43:14Z</dcterms:modified>
  <dc:title>நியாயாதிபதிகள் : 14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