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ம் அழிந்து போக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கம் வர வேண்டும் தப்ப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ந்தகார இருள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 ஒளிக்கழ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ைத்தவர் புண்ணியங்கள் அறிவ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யை தெரிந்தெடுத்தார் –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டுகள் அநுபவ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தேவன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மகிமை வெளிப்படும் 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 கூர்ந்து மகிழ்ந்திருப்ப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ாலே பிடிக்கப்பட்ட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லாபமான அனைத்தை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ஷ்டமென்று கருத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அறிகின்ற தாக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இழந்து விட்ட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ின்னானவை மற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ானவை நா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தருகின்ற பரிசு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க்கை நோக்கித் தொடர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ீதியை விரும்ப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ரமம் வெற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இரத்தத்தாலே கழுவப்பட்ட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 அபிஷேக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நிரம்ப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்று எதுவுமி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மி சொந்தமி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இயேசு…..எ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இயேசு இயேசு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லோகம் தாய் வீ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த் தேடி நீ ஓ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2026-07-30T12:38:59Z</dcterms:created>
  <dcterms:modified xsi:type="dcterms:W3CDTF">2026-07-30T12:38:59Z</dcterms:modified>
  <dc:title>துதிப் பாடல்கள் : 474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