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Jordan's stormy banks I stand, 
And cast a wistful eye 
To Canaan's fair and happy land, 
Where my possessions li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ill rest in the fair and happy land, . . . 
Just across on the evergreen shore, . . . 
Sing the song of Moses and the Lamb, by and by,
And dwell with Jesus evermore.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'er all those wide extended plains 
Shines one eternal day ; 
There God the Son for ever reigns, 
And scatters night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shall I reach that happy place. 
And be for ever blest ? 
When shall I see my Father's face, 
And in His bosom rest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illed with delight, my raptured soul 
Would here no longer stay : [roll, 
Though Jordan's waves around me 
Fearless I'd launch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2026-09-15T10:56:22Z</dcterms:created>
  <dcterms:modified xsi:type="dcterms:W3CDTF">2026-09-15T10:56:22Z</dcterms:modified>
  <dc:title>Hymn : 973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