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seventh year of Jehu Jehoash began to reign; and forty years reigned he in Jerusalem. And his mother's name was Zibiah of Beersheb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seventh year of Jehu Jehoash began to reign; and forty years reigned he in Jerusalem. And his mother's name was Zibiah of Beersheb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ehoash did that which was right in the sight of the LORD all his days wherein Jehoiada the priest instructed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ehoash did that which was right in the sight of the LORD all his days wherein Jehoiada the priest instructed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high places were not taken away: the people still sacrificed and burnt incense in the high plac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ehoash said to the priests, All the money of the dedicated things that is brought into the house of the LORD, even the money of every one that passes the account, the money that every man is set at, and all the money that comes into any man's heart to bring into the house of the L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ehoash said to the priests, All the money of the dedicated things that is brought into the house of the LORD, even the money of every one that passes the account, the money that every man is set at, and all the money that comes into any man's heart to bring into the house of the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ehoash said to the priests, All the money of the dedicated things that is brought into the house of the LORD, even the money of every one that passes the account, the money that every man is set at, and all the money that comes into any man's heart to bring into the house of the L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ehoash said to the priests, All the money of the dedicated things that is brought into the house of the LORD, even the money of every one that passes the account, the money that every man is set at, and all the money that comes into any man's heart to bring into the house of the LO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Let the priests take it to them, every man of his acquaintance: and let them repair the breaches of the house, where ever any breach shall be fou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Let the priests take it to them, every man of his acquaintance: and let them repair the breaches of the house, where ever any breach shall be fou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t was so, that in the three and twentieth year of king Jehoash the priests had not repaired the breaches of the hous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t was so, that in the three and twentieth year of king Jehoash the priests had not repaired the breaches of the hous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king Jehoash called for Jehoiada the priest, and the other priests, and said unto them, Why repair all of you not the breaches of the house? now therefore receive no more money of your acquaintance, but deliver it for the breaches of the hous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king Jehoash called for Jehoiada the priest, and the other priests, and said unto them, Why repair all of you not the breaches of the house? now therefore receive no more money of your acquaintance, but deliver it for the breaches of the hous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king Jehoash called for Jehoiada the priest, and the other priests, and said unto them, Why repair all of you not the breaches of the house? now therefore receive no more money of your acquaintance, but deliver it for the breaches of the hous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priests consented to receive no more money of the people, neither to repair the breaches of the hous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priests consented to receive no more money of the people, neither to repair the breaches of the hous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Jehoiada the priest took a chest, and bored a hole in the lid of it, and set it beside the altar, on the right side as one comes into the house of the LORD: and the priests that kept the door put therein all the money that was brought into the house of the LO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Jehoiada the priest took a chest, and bored a hole in the lid of it, and set it beside the altar, on the right side as one comes into the house of the LORD: and the priests that kept the door put therein all the money that was brought into the house of the L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Jehoiada the priest took a chest, and bored a hole in the lid of it, and set it beside the altar, on the right side as one comes into the house of the LORD: and the priests that kept the door put therein all the money that was brought into the house of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was so, when they saw that there was much money in the chest, that the king's scribe and the high priest came up, and they put up in bags, and told the money that was found in the house of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was so, when they saw that there was much money in the chest, that the king's scribe and the high priest came up, and they put up in bags, and told the money that was found in the house of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gave the money, being told, into the hands of them that did the work, that had the oversight of the house of the LORD: and they laid it out to the carpenters and builders, that wrought upon the house of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gave the money, being told, into the hands of them that did the work, that had the oversight of the house of the LORD: and they laid it out to the carpenters and builders, that wrought upon the house of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o stone workers, and hewers of stone, and to buy timber and hewed stone to repair the breaches of the house of the LORD, and for all that was laid out for the house to repair i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o stone workers, and hewers of stone, and to buy timber and hewed stone to repair the breaches of the house of the LORD, and for all that was laid out for the house to repair i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o stone workers, and hewers of stone, and to buy timber and hewed stone to repair the breaches of the house of the LORD, and for all that was laid out for the house to repair 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evertheless there were not made for the house of the LORD bowls of silver, snuffers, basons, trumpets, any vessels of gold, or vessels of silver, of the money that was brought into the house of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evertheless there were not made for the house of the LORD bowls of silver, snuffers, basons, trumpets, any vessels of gold, or vessels of silver, of the money that was brought into the house of the L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y gave that to the workmen, and repaired therewith the house of the LO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reover they reckoned not with the men, into whose hand they delivered the money to be bestowed on workmen: for they dealt faithfull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reover they reckoned not with the men, into whose hand they delivered the money to be bestowed on workmen: for they dealt faithfull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trespass money and sin money was not brought into the house of the LORD: it was the priest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trespass money and sin money was not brought into the house of the LORD: it was the priest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Hazael king of Syria went up, and fought against Gath, and took it: and Hazael set his face to go up to Jerusal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Hazael king of Syria went up, and fought against Gath, and took it: and Hazael set his face to go up to Jerusal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ehoash king of Judah took all the hallowed things that Jehoshaphat, and Jehoram, and Ahaziah, his fathers, kings of Judah, had dedicated, and his own hallowed things, and all the gold that was found in the treasures of the house of the LORD, and in the king's house, and sent it to Hazael king of Syria: and he went away from Jerusal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ehoash king of Judah took all the hallowed things that Jehoshaphat, and Jehoram, and Ahaziah, his fathers, kings of Judah, had dedicated, and his own hallowed things, and all the gold that was found in the treasures of the house of the LORD, and in the king's house, and sent it to Hazael king of Syria: and he went away from Jerusal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ehoash king of Judah took all the hallowed things that Jehoshaphat, and Jehoram, and Ahaziah, his fathers, kings of Judah, had dedicated, and his own hallowed things, and all the gold that was found in the treasures of the house of the LORD, and in the king's house, and sent it to Hazael king of Syria: and he went away from Jerusal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ehoash king of Judah took all the hallowed things that Jehoshaphat, and Jehoram, and Ahaziah, his fathers, kings of Judah, had dedicated, and his own hallowed things, and all the gold that was found in the treasures of the house of the LORD, and in the king's house, and sent it to Hazael king of Syria: and he went away from Jerusal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rest of the acts of Joash, and all that he did, are they not written in the book of the chronicles of the kings of Juda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rest of the acts of Joash, and all that he did, are they not written in the book of the chronicles of the kings of Juda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is servants arose, and made a conspiracy, and slew Joash in the house of Millo, which goes down to Sill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is servants arose, and made a conspiracy, and slew Joash in the house of Millo, which goes down to Sill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Jozachar the son of Shimeath, and Jehozabad the son of Shomer, his servants, stroke him, and he died; and they buried him with his fathers in the city of David: and Amaziah his son reigned in his posit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Jozachar the son of Shimeath, and Jehozabad the son of Shomer, his servants, stroke him, and he died; and they buried him with his fathers in the city of David: and Amaziah his son reigned in his posit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Jozachar the son of Shimeath, and Jehozabad the son of Shomer, his servants, stroke him, and he died; and they buried him with his fathers in the city of David: and Amaziah his son reigned in his posi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2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கூவின் ஏழாம் வருஷத்தில் யோவாஸ் ராஜாவாகி, எருசலேமிலே நாற்பது வருஷம் ராஜ்யபார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செபா ஊராளாகிய அவனுடைய தாயின் பேர் சிபியா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சாரியனாகிய யோய்தா யோவாசைப் போதகம்பண்ணின நாளெல்லாம் அவன் கர்த்தரின் பார்வைக்குச் செம்மையான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டைகளைமாத்திரம் அகற்றவில்லை; ஜனங்கள் இன்னும் மேடைகள்மேல் பலியிட்டுத் தூபங்காட்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வாஸ் ஆசாரியரை நோக்கி: பிரதிஷ்டையாக்கப்பட்ட பொருள்களாகிய கர்த்தருடைய ஆலயத்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ப்படுகிற எல்லாப் பணங்களையும், இலக்கத்திற்குட்படுகிறவர்களின் பணத்தையும், மீட்பு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க்கப்படுகிற ஆட்களின் பணத்தையும், கர்த்தருடைய ஆலயத்துக்குக் கொண்டுவரும்படி, அவரவர் தம்தம் மன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மித்திருக்கும் எல்லாப் பண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சாரியர்கள் அவரவர் தங்களுக்கு அறிமுகமானவர்கள் கையில் வாங்கி கொண்டு, ஆலயத்தில் எங்கெங்கே 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றதோ, அங்கேயெல்லாம் ஆலயத்தைப் பழுதுபார்க்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னாலும் ராஜாவாகிய யோவாசின் இருபத்துமூன்றாம் வருஷமட்டும் ஆசாரியர்கள் ஆலயத்தைப் பழுதுபா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துபாராதேபோனதென்ன? இனி நீங்கள் உங்களுக்கு அறிமுகமானவர்கள் கையிலே பணத்தை வாங்காமல், அதை ஆலய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துப்பார்க்கிறதற்காக விட்டுவிடு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ஆசாரியர்கள் ஜனத்தின் கையிலே பணத்தை வாங்கிக்கொள்ளாமலும், ஆலயத்தைப் பழுதுபாரா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ற்குச் சம்மதி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சாரியனாகிய யோய்தா ஒரு பெட்டியை எடுத்து, அதின் மூடியிலே ஒரு துவாரமிட்டு, அதைப் பலிபீடத்த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ல் ஜனங்கள் உட்பிரவேசிக்கும் வலதுபக்கத்தில் வைத்தான்; வாசற்படியைக் கா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ள் கர்த்தருடைய ஆலயத்திற்குக் கொண்டுவரப்பட்ட பணத்தையெல்லாம் அதிலே 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ட்டியிலே மிகுந்த பணம் உண்டென்று அவர்கள் காணும்போது, ராஜாவின் சம்பிரதியும் பிரதான ஆசாரிய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கர்த்தருடைய ஆலயத்திலே சேகரிக்கப்பட்ட பணத்தை எண்ணி முடிப்புக்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ண்ணின பணத்தைக் கர்த்தருடைய ஆலயத்திலே விசாரிப்புக்காரர் கையிலே கொடுப்பார்கள்; அ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ப் பழுதுபார்க்கிற தச்சருக்கும், சிற்பாசா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ற்றருக்கும், கல்தச்சருக்கும், கர்த்தருடைய ஆலயத்தைப் பழுதுபார்க்கத் தேவையான மரங்களையும் 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ளையும் கொள்ளுகிறதற்கும், ஆலயத்தைப் பழுதுபார்க்கிறதற்குச் செல்லும் எல்லாச் செலவு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டைய ஆலயத்துக்குக் கொண்டுவரப்பட்ட பணத்தினாலே வெள்ளிக்கிண்ணங்களும், கீதவாத்திய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ங்களும், எக்காளங்களும், பொற்பாத்திரங்களும், வெள்ளிப் பாத்திரங்களும் பண்ணப்ப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டைய ஆலயத்தைப் பழுது பார்க்கும்படிக்கு வேலைசெய்கிறவர்களுக்கே அதை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வேலை செய்கிறவர்களுக்குக் கொடுக்கும்படிக்கு, பணத்தை வரப்பற்றிக் கொண்ட மனுஷர் கையிலே கண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திருந்தார்கள்; அவர்கள் உண்மையாய் அதை நடப்பி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ற்றப்பிராயச்சித்தப் பணமும் பாவப்பிராயச்சித்தப் பணமும் கர்த்தருடைய ஆலயத்திற்காகக் கொண்டுவ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வில்லை; அது ஆசாரியரைச் சே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ற்குப்பின்பு சீரியாவின் ராஜாவாகிய ஆசகேல் வந்து, காத்தூரின்மேல் யுத்தம்பண்ணி அதைப் 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பின்பு எருசலேமுக்கு விரோதமாய்ப் போக ஆசகேல் தன் முகத்தைத் திரு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யூதாவின் ராஜாவாகிய யோவாஸ், தன் பிதாக்களாகிய யோசபாத் யோராம் அகசியா என்னும்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 பரிசுத்தம்பண்ணி வைத்த எல்லாவற்றையும், தான் பரிசுத்தம் பண்ணிவைத்ததையும்,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லும் ராஜாவின் அரமனையிலுமுள்ள பொக்கிஷங்களில் அகப்பட்ட பொன் யாவையும் எடுத்து சீரி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ஆசகேலுக்கு அனுப்பினான்; அப்பொழுது அவன் எருசலேமை விட்டுத் திரும்பி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வாசின் மற்ற வர்த்தமானங்களும், அவன் செய்தவை யாவும் யூதாவுடைய ராஜாக்களின் நாளாகமப் புஸ்த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யோவாசின் ஊழியக்காரர் எழும்பி கட்டுப்பாடு பண்ணிக்கொண்டு, சில்லாவுக்குப் போகிற வழியி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லோ வீட்டிலே அவனைக் கொன்று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சிமியாதின் குமாரன், யோசகார் சோமேரின் குமாரன் யோசபாத் என்னும் அவனுடைய ஊழியக்காரர்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ர்கள்; இறந்துபோன அவனைத் தாவீதின் நகரத்தில் அவனுடைய பிதாக்களண்டையிலே அடக்கம்பண்ணினார்க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அமத்சியா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2]]></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2026-11-03T11:56:15Z</dcterms:created>
  <dcterms:modified xsi:type="dcterms:W3CDTF">2026-11-03T11:56:15Z</dcterms:modified>
  <dc:title>2 இராஜாக்கள்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