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கனே, நீ உன் செவியை ஞானத்திற்குச் சாய்த்து, உன் இருதயத்தைப் புத்திக்கு அமையப்பண்ணும்பொருட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ன் வார்த்தைகளை ஏற்றுக்கொண்டு, என் கட்டளைகளை உன்னிடத்தில் பத்திரப்படுத்த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ஞானத்தை வா என்று கூப்பிட்டு, புத்தியைச் சத்தமிட்டு அழ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 வெள்ளியைப்போல் நாடி, புதையல்களைத் தேடுகிறதுபோல் தேடுவாயாகி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க்குப் பயப்படுதல் இன்னதென்று நீ உணர்ந்து, தேவனை அறியும் அறிவைக் கண்டடை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ஞானத்தைத் தருகிறார்; அவர் வாயினின்று அறிவும் புத்தியும் வ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ீதிமான்களுக்கென்று மெய்ஞ்ஞானத்தை வைத்து வைத்திருக்கிறார்; உத்தமமாய் நடக்கிறவர்களுக்கு அவர் கேடகமாயிரு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நியாயத்தின் நெறிகளைத் தற்காத்து, தம்முடைய பரிசுத்தவான்களின் பாதையைக் காப்பாற்ற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ீதியையும், நியாயத்தையும், நிதானத்தையும், சகல நல்வழிகளையும் அறிந்துகொள்ளு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ஞானம் உன் இருதயத்தில் பிரவேசித்து, அறிவு உன் ஆத்துமாவுக்கு இன்பமாயிருக்கும்போ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ல்யோசனை உன்னைக் காப்பாற்றும், புத்தி உன்னைப் பாதுகா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ால் நீ துன்மார்க்கனுடைய வழிக்கும், மாறுபாடு பேசுகிற மனுஷனுக்க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கார வழிகளில் நடக்க நீதிநெறிகளை விட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ீமைசெய்ய மகிழ்ந்து, துன்மார்க்கருடைய மாறுபாடுகளில் களிகூருகிறவர்களுக்க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றுபாடான பாதைகளிலும் கோணலான வழிகளிலும் நடக்கிறவர்களுக்கும் நீ தப்புவிக்கப்படு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 இளவயதின் நாயகனை விட்டு, தன் தேவனுடைய உடன்படிக்கையை மறந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ச்சகமான வார்த்தைகளைப் பேசும் அந்நிய பெண்ணாகி பரஸ்திரீக்கும் தப்புவிக்கப்படுவ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ுடைய வீடு மரணத்துக்கும், அவளுடைய பாதைகள் மரித்தோரிடத்திற்கும் சாய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ிடத்தில் போகிறவர்களில் ஒருவரும் திரும்புகிறதில்லை, ஜீவபாதைகளில் வந்து சேருகிறதும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நீ நல்லவர்களின் வழியிலே நடந்து, நீதிமான்களின் பாதைகளைக் காத்துக்கொள்வ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ெவ்வையானவர்கள் பூமியிலே வாசம்பண்ணுவார்கள்; உத்தமர்கள் அதிலே தங்கியிரு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ன்மார்க்கரோ பூமியிலிருந்து அறுப்புண்டுபோவார்கள்; துரோகிகள் அதில் இராதபடிக்கு நிர்மூலமா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కుమారుడా, నీవు నా మాటల నంగీకరించి నా ఆజ్ఞలను నీయొద్ద దాచుకొన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జ్ఞానమునకు నీ చెవియొగ్గి హృదయపూర్వకముగా వివేచన నభ్యసించ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ెలివికై మొఱ్ఱపెట్టినయెడల వివేచనకై మనవి చేస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ెండిని వెదకినట్లు దాని వెదకిన యెడల దాచబడిన ధనమును వెదకినట్లు దాని వెదక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యందు భయభక్తులు కలిగియుండుట యెట్టిదో నీవు గ్రహించెదవు దేవునిగూర్చిన విజ్ఞానము నీకు లభ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యే జ్ఞానమిచ్చువాడు తెలివియు వివేచనయు ఆయన నోటనుండ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యన యథార్థవంతులను వర్ధిల్లజేయును యుక్తమార్గము తప్పక నడుచుకొనువారికి ఆయన కేడెముగా న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్యాయము తప్పిపోకుండ ఆయన కనిపెట్టును తన భక్తుల ప్రవర్తనను ఆయన కా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నీతి న్యాయములను యథార్థతను ప్రతి సన్మార్గమును నీవు తెలిసి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జ్ఞానము నీ హృదయమున జొచ్చును తెలివి నీకు మనోహరముగా ను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బుద్ధి నిన్ను కాపాడును వివేచన నీకు కావలి కా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ది దుష్టుల మార్గమునుండియు మూర్ఖముగా మాటలాడువారి చేతిలోనుండియు నిన్ను ర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ట్టివారు చీకటి త్రోవలలో నడువవలెనని యథార్థ మార్గములను విడిచిపెట్ట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ీడుచేయ సంతోషించుదురు అతిమూర్ఖుల ప్రవర్తనయందు ఉల్లస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ు నడుచుకొను త్రోవలు వంకరవి వారు కుటిలవర్త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అది జారస్త్రీనుండి మృదువుగా మాటలాడు పరస్త్రీనుండి నిన్ను రక్షిం 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ట్టి స్త్రీ తన ¸°వనకాలపు ప్రియుని విడుచునది తన దేవుని నిబంధనను మరచు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దాని యిల్లు మృత్యువునొద్దకు దారితీయును అది నడచు త్రోవలు ప్రేతలయొద్దకు చే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దానియొద్దకు పోవువారిలో ఎవరును తిరిగి రారు జీవమార్గములు వారికి దక్కవు. నా మాటలు విన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వు సజ్జనుల మార్గమందు నడుచుకొందువు నీతిమంతుల ప్రవర్తనల ననుసరించ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థార్థవంతులు దేశమందు నివసించుదురు లోపములేనివారు దానిలో నిలిచి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భక్తిహీనులు దేశములో నుండకుండ నిర్మూలమగుదురు. విశ్వాసఘాతకులు దానిలోనుండి పెరికివేయ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2026-10-20T01:24:35Z</dcterms:created>
  <dcterms:modified xsi:type="dcterms:W3CDTF">2026-10-20T01:24:35Z</dcterms:modified>
  <dc:title>సామెతలు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