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presProps" Target="presProps.xml"/>
  <Relationship Id="rId99" Type="http://schemas.openxmlformats.org/officeDocument/2006/relationships/viewProps" Target="viewProps.xml"/>
  <Relationship Id="rId10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ேகநாள் சென்று, மூன்றாம் வருஷமாகையில், கர்த்தருடைய வார்த்தை எலியாவுக்கு உண்டாகி: நீ போய் ஆகாபுக்கு உன்னைக் காண்பி; நான் தேசத்தின்மேல் மழையைக் கட்டளையிடுவேன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ேகநாள் சென்று, மூன்றாம் வருஷமாகையில், கர்த்தருடைய வார்த்தை எலியாவுக்கு உண்டாகி: நீ போய் ஆகாபுக்கு உன்னைக் காண்பி; நான் தேசத்தின்மேல் மழையைக் கட்டளையிடுவேன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எலியா ஆகாபுக்குத் தன்னைக் காண்பிக்கப்போனான்; பஞ்சமோவெனில் சமாரியாவிலே கொடிதாய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படியால் ஆகாப் அரமனை விசாரிப்புக்காரனாகிய ஒபதியாவை அழைப்பித்தான்; ஒபதியா கர்த்தருக்கு மிகவும் பயந்து நடக்கிறவனாயிரு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ேசபேல் கர்த்தரின் தீர்க்கதரிசிகளைச் சங்கரிக்கிறபோது, ஒபதியா நூறு தீர்க்கதரிசிகளைச் சேர்த்து, அவர்களைக் கெபிக்கு ஐம்பது ஐம்பது பேராக ஒளித்துவைத்து, அவர்களுக்கு அப்பமும் தண்ணீரும் கொடுத்து, அவர்களைப் பராமரித்துவ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ேசபேல் கர்த்தரின் தீர்க்கதரிசிகளைச் சங்கரிக்கிறபோது, ஒபதியா நூறு தீர்க்கதரிசிகளைச் சேர்த்து, அவர்களைக் கெபிக்கு ஐம்பது ஐம்பது பேராக ஒளித்துவைத்து, அவர்களுக்கு அப்பமும் தண்ணீரும் கொடுத்து, அவர்களைப் பராமரித்துவ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ாப் ஒபதியாவைப் பார்த்து: நீ தேசத்திலிருக்கிற எல்லா நீரூற்றுகளிடத்திலும், எல்லா ஆறுகளிடத்திலும் போ; நாம் சகல மிருகஜீவன்களையும் சாகக்கொடாமல், குதிரைகளையும் கோவேறு கழுதைகளையுமாவது உயிரோடே காப்பாற்றும்படிக்கு நமக்குப் புல் அகப்படுமா என்று பார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ாப் ஒபதியாவைப் பார்த்து: நீ தேசத்திலிருக்கிற எல்லா நீரூற்றுகளிடத்திலும், எல்லா ஆறுகளிடத்திலும் போ; நாம் சகல மிருகஜீவன்களையும் சாகக்கொடாமல், குதிரைகளையும் கோவேறு கழுதைகளையுமாவது உயிரோடே காப்பாற்றும்படிக்கு நமக்குப் புல் அகப்படுமா என்று பார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தேசத்தைச் சுற்றிப் பார்க்கும்படி, அதைப் பகுத்துக்கொண்டு, ஆகாப் ஒரு வழியாயும், ஒபதியா வேறொரு வழியாயும் போ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தேசத்தைச் சுற்றிப் பார்க்கும்படி, அதைப் பகுத்துக்கொண்டு, ஆகாப் ஒரு வழியாயும், ஒபதியா வேறொரு வழியாயும் போ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பதியா வழியில் போகுபோது, எலியா அவனுக்கு எதிர்ப்பட்டான்; அவன் இவனை இன்னான் என்று அறிந்து, முகங்குப்புற விழுந்து, நீர் என் ஆண்டவனாகிய எலியா அல்லவா என்று கேட்டதற்கு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பதியா வழியில் போகுபோது, எலியா அவனுக்கு எதிர்ப்பட்டான்; அவன் இவனை இன்னான் என்று அறிந்து, முகங்குப்புற விழுந்து, நீர் என் ஆண்டவனாகிய எலியா அல்லவா என்று கேட்டதற்கு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, நான்தான்; நீ போய், இதோ, எலியா வந்திருக்கிறான் என்று உன் ஆண்டவனுக்குச் சொல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ன்: ஆகாப் என்னைக் கொன்றுபோடும்படிக்கு, நீர் உமது அடியானை அவன் கையில் ஒப்புக்கொடுக்க நான் என்ன பாவம் செய்த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ைத் தேடும்படி என் ஆண்டவன் மனுஷரை அனுப்பாத ஜாதியும் ராஜ்யமும் இல்லை என்று உம்முடைய தேவனாகிய கர்த்தரின் ஜீவனைக்கொண்டு சொல்லுகிறேன்; நீர் இல்லையென்று அவர்கள் சொன்னபோது, அவன் அந்த ராஜ்யத்தையும் அந்த ஜாதியையும் உம்மைக் காணவில்லை என்று சத்தியம் வாங்கி கொண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ைத் தேடும்படி என் ஆண்டவன் மனுஷரை அனுப்பாத ஜாதியும் ராஜ்யமும் இல்லை என்று உம்முடைய தேவனாகிய கர்த்தரின் ஜீவனைக்கொண்டு சொல்லுகிறேன்; நீர் இல்லையென்று அவர்கள் சொன்னபோது, அவன் அந்த ராஜ்யத்தையும் அந்த ஜாதியையும் உம்மைக் காணவில்லை என்று சத்தியம் வாங்கி கொண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ைத் தேடும்படி என் ஆண்டவன் மனுஷரை அனுப்பாத ஜாதியும் ராஜ்யமும் இல்லை என்று உம்முடைய தேவனாகிய கர்த்தரின் ஜீவனைக்கொண்டு சொல்லுகிறேன்; நீர் இல்லையென்று அவர்கள் சொன்னபோது, அவன் அந்த ராஜ்யத்தையும் அந்த ஜாதியையும் உம்மைக் காணவில்லை என்று சத்தியம் வாங்கி கொண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ோதும் நீ போய், உன் ஆண்டவனுக்கு, இதோ, எலியா வந்திருக்கிறான் என்று சொல் என்று நீர் சொல்லுகிறீர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உம்மை விட்டுப்போனவுடனே ஒருவேளை கர்த்தருடைய ஆவியானவர் உம்மை எடுத்து, நான் அறியாத இடத்திற்குக் கொண்டுபோவார்; அப்பொழுது நான் ஆகாபிடத்திற்குப் போய் அறிவித்த பின்பு, அவன் உம்மைக் காணாவிட்டால், என்னைக் கொன்றுபோடுவானே; உமது அடியானாகிய நான் சிறுவயதுமுதல் கர்த்தருக்குப் பயந்து நடக்கிறவ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உம்மை விட்டுப்போனவுடனே ஒருவேளை கர்த்தருடைய ஆவியானவர் உம்மை எடுத்து, நான் அறியாத இடத்திற்குக் கொண்டுபோவார்; அப்பொழுது நான் ஆகாபிடத்திற்குப் போய் அறிவித்த பின்பு, அவன் உம்மைக் காணாவிட்டால், என்னைக் கொன்றுபோடுவானே; உமது அடியானாகிய நான் சிறுவயதுமுதல் கர்த்தருக்குப் பயந்து நடக்கிறவ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ேசபேல் கர்த்தரின் தீர்க்கதரிசிகளைக் கொன்றுபோடுகிறபோது, நான் கர்த்தருடைய தீர்க்கதரிசிகளில் நூறு பேரை ஒவ்வொரு கெபியிலே ஐம்பது ஐம்பது பேராக ஒளித்துவைத்து, அவர்களுக்கு அப்பமும் தண்ணீரும் கொடுத்து, பராமரித்துவந்த என்னுடைய செய்கை என் ஆண்டவனுக்கு அறிவிக்கப்படவில்லையோ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ேசபேல் கர்த்தரின் தீர்க்கதரிசிகளைக் கொன்றுபோடுகிறபோது, நான் கர்த்தருடைய தீர்க்கதரிசிகளில் நூறு பேரை ஒவ்வொரு கெபியிலே ஐம்பது ஐம்பது பேராக ஒளித்துவைத்து, அவர்களுக்கு அப்பமும் தண்ணீரும் கொடுத்து, பராமரித்துவந்த என்னுடைய செய்கை என் ஆண்டவனுக்கு அறிவிக்கப்படவில்லைய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ோதும் என் ஆண்டவன் என்னைக் கொன்றுபோடும்படியாக, நீர்: இதோ, எலியா வந்திருக்கிறான் என்று போய் அவனுக்குச் சொல் என்று சொல்லுகிறீரே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ோதும் என் ஆண்டவன் என்னைக் கொன்றுபோடும்படியாக, நீர்: இதோ, எலியா வந்திருக்கிறான் என்று போய் அவனுக்குச் சொல் என்று சொல்லுகிறீரே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ோதும் என் ஆண்டவன் என்னைக் கொன்றுபோடும்படியாக, நீர்: இதோ, எலியா வந்திருக்கிறான் என்று போய் அவனுக்குச் சொல் என்று சொல்லுகிறீரே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எலியா: இன்றைக்கு என்னை அவனுக்குக் காண்பிப்பேன் என்று சேனைகளின் கர்த்தருக்கு முன்பாக நிற்கிற நான் அவருடைய ஜீவனைக் கொண்டு சொல்லுகிறேன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எலியா: இன்றைக்கு என்னை அவனுக்குக் காண்பிப்பேன் என்று சேனைகளின் கர்த்தருக்கு முன்பாக நிற்கிற நான் அவருடைய ஜீவனைக் கொண்டு சொல்லுகிறேன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ஒபதியா போய், ஆகாபைச் சந்தித்து அவனுக்கு அதை அறிவித்தவுடனே, ஆகாப் எலியாவைச் சந்திக்கப்போ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ஒபதியா போய், ஆகாபைச் சந்தித்து அவனுக்கு அதை அறிவித்தவுடனே, ஆகாப் எலியாவைச் சந்திக்கப்போ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ஒபதியா போய், ஆகாபைச் சந்தித்து அவனுக்கு அதை அறிவித்தவுடனே, ஆகாப் எலியாவைச் சந்திக்கப்போ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ாப் எலியாவைக் கண்டபோது, ஆகாப் அவனை நோக்கி: இஸ்ரவேலைக் கலங்கப்பண்ணுகிறவன் நீயல்லவா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இஸ்ரவேலைக் கலங்கப்பண்ணுகிறவன் நான் அல்ல; கர்த்தரின் கட்டளைகளை விட்டு பாகால்களைப் பின்பற்றினதினால் நீரும் உம்முடைய தகப்பன் வீட்டாருமே இஸ்ரவேலைக் கலங்கப்பண்ணுகிறவ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இஸ்ரவேலைக் கலங்கப்பண்ணுகிறவன் நான் அல்ல; கர்த்தரின் கட்டளைகளை விட்டு பாகால்களைப் பின்பற்றினதினால் நீரும் உம்முடைய தகப்பன் வீட்டாருமே இஸ்ரவேலைக் கலங்கப்பண்ணுகிறவ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கர்மேல் பர்வதத்திலே இஸ்ரவேலனைத்தையும், பாகாலின் தீர்க்கதரிசிகள் நானூற்றைம்பதுபேரையும், யேசபேலின் பந்தியிலே சாப்பிடுகிற தோப்பு விக்கிரகத்தின் தீர்க்கதரிசிகள் நானூறுபேரையும் என்னிடத்தில் கூட்டிக்கொண்டுவர ஆட்களை அனுப்பும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கர்மேல் பர்வதத்திலே இஸ்ரவேலனைத்தையும், பாகாலின் தீர்க்கதரிசிகள் நானூற்றைம்பதுபேரையும், யேசபேலின் பந்தியிலே சாப்பிடுகிற தோப்பு விக்கிரகத்தின் தீர்க்கதரிசிகள் நானூறுபேரையும் என்னிடத்தில் கூட்டிக்கொண்டுவர ஆட்களை அனுப்பும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கர்மேல் பர்வதத்திலே இஸ்ரவேலனைத்தையும், பாகாலின் தீர்க்கதரிசிகள் நானூற்றைம்பதுபேரையும், யேசபேலின் பந்தியிலே சாப்பிடுகிற தோப்பு விக்கிரகத்தின் தீர்க்கதரிசிகள் நானூறுபேரையும் என்னிடத்தில் கூட்டிக்கொண்டுவர ஆட்களை அனுப்பும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 ஆகாப்: இஸ்ரவேல் புத்திரர் எல்லாரிடத்திலும் ஆட்களை அனுப்பி, கர்மேல் பர்வதத்திலே அந்தத் தீர்க்கதரிசிகளைக் கூடிவரும்படி செய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லியா சகல ஜனத்தண்டைக்கும் வந்து: நீங்கள் எந்தமட்டும் இரண்டு நினைவுகளால் குந்திக்குந்தி நடப்பீர்கள்; கர்த்தர் தெய்வமானால் அவரைப் பின்பற்றுங்கள்; பாகால் தெய்வமானால் அவனைப் பின்பற்றுங்கள் என்றான், ஜனங்கள் பிரதியுத்தரமாக அவனுக்கு ஒன்றும் சொல்லவ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லியா சகல ஜனத்தண்டைக்கும் வந்து: நீங்கள் எந்தமட்டும் இரண்டு நினைவுகளால் குந்திக்குந்தி நடப்பீர்கள்; கர்த்தர் தெய்வமானால் அவரைப் பின்பற்றுங்கள்; பாகால் தெய்வமானால் அவனைப் பின்பற்றுங்கள் என்றான், ஜனங்கள் பிரதியுத்தரமாக அவனுக்கு ஒன்றும் சொல்லவ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லியா சகல ஜனத்தண்டைக்கும் வந்து: நீங்கள் எந்தமட்டும் இரண்டு நினைவுகளால் குந்திக்குந்தி நடப்பீர்கள்; கர்த்தர் தெய்வமானால் அவரைப் பின்பற்றுங்கள்; பாகால் தெய்வமானால் அவனைப் பின்பற்றுங்கள் என்றான், ஜனங்கள் பிரதியுத்தரமாக அவனுக்கு ஒன்றும் சொல்லவ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எலியா ஜனங்களை நோக்கி: கர்த்தரின் தீர்க்கதரிசிகளில் மீந்திருக்கிறவன் நான் ஒருவன்; பாகாலின் தீர்க்கதரிசிகளோ நானூற்றைம்பதுபே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எலியா ஜனங்களை நோக்கி: கர்த்தரின் தீர்க்கதரிசிகளில் மீந்திருக்கிறவன் நான் ஒருவன்; பாகாலின் தீர்க்கதரிசிகளோ நானூற்றைம்பதுபே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ோதும் இரண்டு காளைகளை எங்களிடத்தில் கொண்டுவரட்டும்; ஒரு காளையை அவர்கள் தெரிந்துகொண்டு, அதைச் சந்துசந்தாகத் துண்டித்து, நெருப்புப் போடாமல் விறகுகளின்மேல் வைக்கக் கடவர்கள்; நான் மற்றக் காளையை அப்படியே செய்து, நெருப்புப் போடாமல் விறகுகளின்மேல் வைப்ப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ோதும் இரண்டு காளைகளை எங்களிடத்தில் கொண்டுவரட்டும்; ஒரு காளையை அவர்கள் தெரிந்துகொண்டு, அதைச் சந்துசந்தாகத் துண்டித்து, நெருப்புப் போடாமல் விறகுகளின்மேல் வைக்கக் கடவர்கள்; நான் மற்றக் காளையை அப்படியே செய்து, நெருப்புப் போடாமல் விறகுகளின்மேல் வைப்ப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ோதும் இரண்டு காளைகளை எங்களிடத்தில் கொண்டுவரட்டும்; ஒரு காளையை அவர்கள் தெரிந்துகொண்டு, அதைச் சந்துசந்தாகத் துண்டித்து, நெருப்புப் போடாமல் விறகுகளின்மேல் வைக்கக் கடவர்கள்; நான் மற்றக் காளையை அப்படியே செய்து, நெருப்புப் போடாமல் விறகுகளின்மேல் வைப்ப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் உங்கள் தேவனுடைய நாமத்தைச் சொல்லிக் கூப்பிடுங்கள்; நான் கர்த்தருடைய நாமத்தைச் சொல்லிக் கூப்பிடுவேன்; அப்பொழுது அக்கினியினால் உத்தரவு அருளும் தெய்வமே தெய்வம் என்றான்; அதற்கு ஜனங்களெல்லாரும் இது நல்ல வார்த்தை என்ற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் உங்கள் தேவனுடைய நாமத்தைச் சொல்லிக் கூப்பிடுங்கள்; நான் கர்த்தருடைய நாமத்தைச் சொல்லிக் கூப்பிடுவேன்; அப்பொழுது அக்கினியினால் உத்தரவு அருளும் தெய்வமே தெய்வம் என்றான்; அதற்கு ஜனங்களெல்லாரும் இது நல்ல வார்த்தை என்ற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் உங்கள் தேவனுடைய நாமத்தைச் சொல்லிக் கூப்பிடுங்கள்; நான் கர்த்தருடைய நாமத்தைச் சொல்லிக் கூப்பிடுவேன்; அப்பொழுது அக்கினியினால் உத்தரவு அருளும் தெய்வமே தெய்வம் என்றான்; அதற்கு ஜனங்களெல்லாரும் இது நல்ல வார்த்தை என்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எலியா பாகாலின் தீர்க்கதரிசிகளை நோக்கி: நீங்கள் அநேகரானதால் நீங்களே முந்தி ஒரு காளையைத் தெரிந்துகொண்டு அதை ஆயத்தம் பண்ணி, நெருப்புப்போடாமல் உங்கள் தேவனுடைய நாமத்தைச் சொல்லிக் கூப்பிடுங்கள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எலியா பாகாலின் தீர்க்கதரிசிகளை நோக்கி: நீங்கள் அநேகரானதால் நீங்களே முந்தி ஒரு காளையைத் தெரிந்துகொண்டு அதை ஆயத்தம் பண்ணி, நெருப்புப்போடாமல் உங்கள் தேவனுடைய நாமத்தைச் சொல்லிக் கூப்பிடுங்கள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ங்களுக்குக் கொடுக்கப்பட்ட காளையை அவர்கள் வாங்கி, அதை ஆயத்தம்பண்ணி: பாகாலே, எங்களுக்கு உத்தரவு அருளும் என்று காலைதொடங்கி மத்தியானமட்டும் பாகாலின் நாமத்தைச் சொல்லிக் கூப்பிட்டார்கள்; ஆனாலும் ஒரு சத்தமும் பிறக்கவில்லை, மறு உத்தரவு கொடுப்பாரும் இல்லை. அவர்கள் கட்டின பலிபீடத்திற்கு எதிரே குதித்து ஆடி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ங்களுக்குக் கொடுக்கப்பட்ட காளையை அவர்கள் வாங்கி, அதை ஆயத்தம்பண்ணி: பாகாலே, எங்களுக்கு உத்தரவு அருளும் என்று காலைதொடங்கி மத்தியானமட்டும் பாகாலின் நாமத்தைச் சொல்லிக் கூப்பிட்டார்கள்; ஆனாலும் ஒரு சத்தமும் பிறக்கவில்லை, மறு உத்தரவு கொடுப்பாரும் இல்லை. அவர்கள் கட்டின பலிபீடத்திற்கு எதிரே குதித்து ஆடி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ங்களுக்குக் கொடுக்கப்பட்ட காளையை அவர்கள் வாங்கி, அதை ஆயத்தம்பண்ணி: பாகாலே, எங்களுக்கு உத்தரவு அருளும் என்று காலைதொடங்கி மத்தியானமட்டும் பாகாலின் நாமத்தைச் சொல்லிக் கூப்பிட்டார்கள்; ஆனாலும் ஒரு சத்தமும் பிறக்கவில்லை, மறு உத்தரவு கொடுப்பாரும் இல்லை. அவர்கள் கட்டின பலிபீடத்திற்கு எதிரே குதித்து ஆடி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த்தியானவேளையிலே எலியா அவர்களைப் பரியாசம்பண்ணி: உரத்த சத்தமாய்க் கூப்பிடுங்கள்; அவன் தேவனாமே, அவன் தியானத்தில் இருப்பான்; அல்லது அலுவலாயிருப்பான்; அல்லது பிரயாணம்போயிருப்பான்; அல்லது தூங்கினாலும் தூங்குவான்; அவனை எழுப்பவேண்டியதாக்கும்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த்தியானவேளையிலே எலியா அவர்களைப் பரியாசம்பண்ணி: உரத்த சத்தமாய்க் கூப்பிடுங்கள்; அவன் தேவனாமே, அவன் தியானத்தில் இருப்பான்; அல்லது அலுவலாயிருப்பான்; அல்லது பிரயாணம்போயிருப்பான்; அல்லது தூங்கினாலும் தூங்குவான்; அவனை எழுப்பவேண்டியதாக்கும்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த்தியானவேளையிலே எலியா அவர்களைப் பரியாசம்பண்ணி: உரத்த சத்தமாய்க் கூப்பிடுங்கள்; அவன் தேவனாமே, அவன் தியானத்தில் இருப்பான்; அல்லது அலுவலாயிருப்பான்; அல்லது பிரயாணம்போயிருப்பான்; அல்லது தூங்கினாலும் தூங்குவான்; அவனை எழுப்பவேண்டியதாக்கும்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உரத்தசத்தமாய்க் கூப்பிட்டு, தங்கள் வழக்கத்தின்படியே இரத்தம் தங்கள்மேல் வடியுமட்டும் கத்திகளாலும் ஈட்டிகளாலும் தங்களைக் கீறிக்கொண்ட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உரத்தசத்தமாய்க் கூப்பிட்டு, தங்கள் வழக்கத்தின்படியே இரத்தம் தங்கள்மேல் வடியுமட்டும் கத்திகளாலும் ஈட்டிகளாலும் தங்களைக் கீறிக்கொண்ட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த்தியானவேளை சென்றபின்பு, அந்திப்பலிசெலுத்தும் நேரமட்டாகச் சன்னதம் சொல்லிக்கொண்டிருந்தார்கள்; ஆனாலும் ஒரு சத்தமும் பிறக்கவில்லை, மறு உத்தரவு கொடுப்பாரும் இல்லை, கவனிப்பாரும் இல்லை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த்தியானவேளை சென்றபின்பு, அந்திப்பலிசெலுத்தும் நேரமட்டாகச் சன்னதம் சொல்லிக்கொண்டிருந்தார்கள்; ஆனாலும் ஒரு சத்தமும் பிறக்கவில்லை, மறு உத்தரவு கொடுப்பாரும் இல்லை, கவனிப்பாரும் இல்லை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எலியா சகல ஜனங்களையும் நோக்கி: என் கிட்டே வாருங்கள் என்றான்; சகல ஜனங்களும் அவன் கிட்டே வந்தபோது, தகர்க்கப்பட்ட கர்த்தருடைய பலிபீடத்தை அவன் செப்பனிட்டு;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எலியா சகல ஜனங்களையும் நோக்கி: என் கிட்டே வாருங்கள் என்றான்; சகல ஜனங்களும் அவன் கிட்டே வந்தபோது, தகர்க்கப்பட்ட கர்த்தருடைய பலிபீடத்தை அவன் செப்பனிட்டு;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க்கு இஸ்ரவேல் என்னும் பேர் இருப்பதாக என்று சொல்லி, கர்த்தருடைய வார்த்தையைப்பெற்ற யாக்கோபுடைய குமாரரால் உண்டான கோத்திரங்களுடைய இலக்கத்தின்படியே, பன்னிரண்டு கற்களை எடுத்து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க்கு இஸ்ரவேல் என்னும் பேர் இருப்பதாக என்று சொல்லி, கர்த்தருடைய வார்த்தையைப்பெற்ற யாக்கோபுடைய குமாரரால் உண்டான கோத்திரங்களுடைய இலக்கத்தின்படியே, பன்னிரண்டு கற்களை எடுத்து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க் கற்களாலே கர்த்தருடைய நாமத்திற்கென்று ஒரு பலிபீடத்தைக் கட்டி, பலிபீடத்தைச் சுற்றிலும் தானியம் அளக்கிற இரண்டுபடி விதை விதைக்கத்தக்க இடமான ஒரு வாய்க்காலை உண்டாக்கி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க் கற்களாலே கர்த்தருடைய நாமத்திற்கென்று ஒரு பலிபீடத்தைக் கட்டி, பலிபீடத்தைச் சுற்றிலும் தானியம் அளக்கிற இரண்டுபடி விதை விதைக்கத்தக்க இடமான ஒரு வாய்க்காலை உண்டாக்கி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ிறகுகளை அடுக்கி, ஒரு காளையைச் சந்துசந்தாகத் துண்டித்து விறகுகளின் மேல் வைத்த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ிறகுகளை அடுக்கி, ஒரு காளையைச் சந்துசந்தாகத் துண்டித்து விறகுகளின் மேல் வைத்த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ற்பாடு அவன்: நீங்கள் நாலுகுடம் தண்ணீர் கொண்டுவந்து, சர்வாங்க தகனபலியின்மேலும், விறகுகளின்மேலும் ஊற்றுங்கள் என்றான்; பின்பு இரண்டாந்தரமும் அப்படியே ஊற்றுங்கள் என்றான்; இரண்டாந்தரமும் ஊற்றினார்கள்; அதற்குப்பின்பு மூன்றாந்தரமும் அப்படியே ஊற்றுங்கள் என்றான்; மூன்றாந்தரமும் ஊற்றின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ற்பாடு அவன்: நீங்கள் நாலுகுடம் தண்ணீர் கொண்டுவந்து, சர்வாங்க தகனபலியின்மேலும், விறகுகளின்மேலும் ஊற்றுங்கள் என்றான்; பின்பு இரண்டாந்தரமும் அப்படியே ஊற்றுங்கள் என்றான்; இரண்டாந்தரமும் ஊற்றினார்கள்; அதற்குப்பின்பு மூன்றாந்தரமும் அப்படியே ஊற்றுங்கள் என்றான்; மூன்றாந்தரமும் ஊற்றின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 தண்ணீர் பலிபீடத்தைச் சுற்றிலும் ஓடினது; வாய்க்காலையும் தண்ணீரால் நிரப்பின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ிப்பலி செலுத்தும் நேரத்திலே, தீர்க்கதரிசியாகிய எலியா வந்து: ஆபிரகாமுக்கும் ஈசாக்குக்கும் யாக்கோபுக்கும் தேவனாகிய கர்த்தாவே, இஸ்ரவேலிலே நீர் தேவன் என்றும், நான் உம்முடைய ஊழியக்காரன் என்றும், நான் இந்தக் காரியங்களையெல்லாம் உம்முடைய வார்த்தையின்படி செய்தேன் என்றும் இன்றைக்கு விளங்கப்பண்ணும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ிப்பலி செலுத்தும் நேரத்திலே, தீர்க்கதரிசியாகிய எலியா வந்து: ஆபிரகாமுக்கும் ஈசாக்குக்கும் யாக்கோபுக்கும் தேவனாகிய கர்த்தாவே, இஸ்ரவேலிலே நீர் தேவன் என்றும், நான் உம்முடைய ஊழியக்காரன் என்றும், நான் இந்தக் காரியங்களையெல்லாம் உம்முடைய வார்த்தையின்படி செய்தேன் என்றும் இன்றைக்கு விளங்கப்பண்ணும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ிப்பலி செலுத்தும் நேரத்திலே, தீர்க்கதரிசியாகிய எலியா வந்து: ஆபிரகாமுக்கும் ஈசாக்குக்கும் யாக்கோபுக்கும் தேவனாகிய கர்த்தாவே, இஸ்ரவேலிலே நீர் தேவன் என்றும், நான் உம்முடைய ஊழியக்காரன் என்றும், நான் இந்தக் காரியங்களையெல்லாம் உம்முடைய வார்த்தையின்படி செய்தேன் என்றும் இன்றைக்கு விளங்கப்பண்ணும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ாவே, நீர் தேவனாகிய கர்த்தர் என்றும், தேவரீர் தங்கள் இருதயத்தை மறுபடியும் திருப்பினீர் என்றும் இந்த ஜனங்கள் அறியும்படிக்கு, என்னைக் கேட்டருளும், என்னைக் கேட்டருளும் என்ற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ாவே, நீர் தேவனாகிய கர்த்தர் என்றும், தேவரீர் தங்கள் இருதயத்தை மறுபடியும் திருப்பினீர் என்றும் இந்த ஜனங்கள் அறியும்படிக்கு, என்னைக் கேட்டருளும், என்னைக் கேட்டருளும் என்ற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: கர்த்தரிடத்தில் இருந்து அக்கினி இறங்கி, அந்தச் சர்வாங்க தகனபலியையும், விறகுகளையும், கற்களையும், மண்ணையும் பட்சித்து, வாய்க்காலிலிருந்த தண்ணீரையும் நக்கிப்போட்டது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: கர்த்தரிடத்தில் இருந்து அக்கினி இறங்கி, அந்தச் சர்வாங்க தகனபலியையும், விறகுகளையும், கற்களையும், மண்ணையும் பட்சித்து, வாய்க்காலிலிருந்த தண்ணீரையும் நக்கிப்போட்டது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ஜனங்களெல்லாரும் இதைக் கண்டபோது, முகங்குப்புற விழுந்து: கர்த்தரே தெய்வம், கர்த்தரே தெய்வம் என்ற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ொழுது எலியா அவர்களை நோக்கி: நீங்கள் பாகாலின் தீர்க்கதரிசிகளில் ஒருவனும் தப்பிப்போகாதபடிக்கு அவர்களைப் பிடியுங்கள் என்றான்; அவர்களைப் பிடித்தபோது, எலியா அவர்களைக் கீழே கீசோன் ஆற்றங்கரையிலே கொண்டுபோய், அங்கே அவர்களை வெட்டிப்போட்ட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ொழுது எலியா அவர்களை நோக்கி: நீங்கள் பாகாலின் தீர்க்கதரிசிகளில் ஒருவனும் தப்பிப்போகாதபடிக்கு அவர்களைப் பிடியுங்கள் என்றான்; அவர்களைப் பிடித்தபோது, எலியா அவர்களைக் கீழே கீசோன் ஆற்றங்கரையிலே கொண்டுபோய், அங்கே அவர்களை வெட்டிப்போட்ட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ின்பு எலியா ஆகாபை நோக்கி: நீர் போம், போஜனபானம்பண்ணும்; பெருமழையின் இரைச்சல் கேட்கப்படுகிறது என்ற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ின்பு எலியா ஆகாபை நோக்கி: நீர் போம், போஜனபானம்பண்ணும்; பெருமழையின் இரைச்சல் கேட்கப்படுகிறது என்ற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ஆகாப் போஜனபானம் பண்ணப்போனான்; பின்பு எலியா கர்மேல் பர்வதத்தினுடைய சிகரத்தின்மேல் ஏறி, தரையிலே பணிந்து, தன் முகம் தன் முழங்காலில் பட குனிந்து,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ஆகாப் போஜனபானம் பண்ணப்போனான்; பின்பு எலியா கர்மேல் பர்வதத்தினுடைய சிகரத்தின்மேல் ஏறி, தரையிலே பணிந்து, தன் முகம் தன் முழங்காலில் பட குனிந்து,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தன் ஊழியக்காரனை நோக்கி: நீ போய்ச் சமுத்திரமுகமாய்ப் பார் என்றான்; அவன் போய்ப் பார்த்து, ஒன்றும் இல்லை என்றான்; நீ இன்னும் ஏழுதரம் போய்ப் பார் என்றா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தன் ஊழியக்காரனை நோக்கி: நீ போய்ச் சமுத்திரமுகமாய்ப் பார் என்றான்; அவன் போய்ப் பார்த்து, ஒன்றும் இல்லை என்றான்; நீ இன்னும் ஏழுதரம் போய்ப் பார் என்றா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ஏழாந்தரம் இவன்: இதோ, சமுத்திரத்திலிருந்து ஒரு மனுஷனுடைய உள்ளங்கை அத்தனைச் சிறிய மேகம் எழும்புகிறது என்றான்; அப்பொழுது அவன் நீ போய், ஆகாபை நோக்கி: மழை உம்மைத் தடைசெய்யாதபடிக்கு இரதத்தைப் பூட்டி, போய்விடும் என்று சொல் என்றா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ஏழாந்தரம் இவன்: இதோ, சமுத்திரத்திலிருந்து ஒரு மனுஷனுடைய உள்ளங்கை அத்தனைச் சிறிய மேகம் எழும்புகிறது என்றான்; அப்பொழுது அவன் நீ போய், ஆகாபை நோக்கி: மழை உம்மைத் தடைசெய்யாதபடிக்கு இரதத்தைப் பூட்டி, போய்விடும் என்று சொல் என்றாள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ஏழாந்தரம் இவன்: இதோ, சமுத்திரத்திலிருந்து ஒரு மனுஷனுடைய உள்ளங்கை அத்தனைச் சிறிய மேகம் எழும்புகிறது என்றான்; அப்பொழுது அவன் நீ போய், ஆகாபை நோக்கி: மழை உம்மைத் தடைசெய்யாதபடிக்கு இரதத்தைப் பூட்டி, போய்விடும் என்று சொல் என்றாள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தற்குள்ளாக வானம் மேகங்களினாலும் காற்றினாலும் கறுத்து பெருமழை உண்டாயிற்று; ஆகாப் இரதத்தில் ஏறி யெஸ்ரயேலுக்குப் போனா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தற்குள்ளாக வானம் மேகங்களினாலும் காற்றினாலும் கறுத்து பெருமழை உண்டாயிற்று; ஆகாப் இரதத்தில் ஏறி யெஸ்ரயேலுக்குப் போனான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கர்த்தருடைய கை எலியாவின்மேல் இருந்ததினால், அவன் தன் அரையைக் கட்டிக்கொண்டு, யெஸ்ரயேலுக்கு வருமட்டாக ஆகாபுக்குமுன் ஓடினான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கர்த்தருடைய கை எலியாவின்மேல் இருந்ததினால், அவன் தன் அரையைக் கட்டிக்கொண்டு, யெஸ்ரயேலுக்கு வருமட்டாக ஆகாபுக்குமுன் ஓட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నేకదినములైన తరువాత మూడవ సంవత్సరమందు... యెహోవా వాక్కు ఏలీయాకు ప్రత్యక్షమైనేను భూమి మీద వర్ష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రిపింపబోవుచున్నాను; నీవు వెళ్లి అహాబును దర్శించుమని సెలవియ్యగ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హాబును దర్శించు టకై ఏలీయా వెళ్లిపోయెను. షోమ్రోనులో ఘోరమైన క్షామము కలిగియ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హాబు తన గృహనిర్వాహ కుడగు ఓబద్యాను పిలిపించెను. ఈ ఓబద్యా యెహోవా యందు బహు భయ భక్తులుగలవాడ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జెబెలు యెహోవా ప్రవక్తలను నిర్మూలము చేయుచుండగా గుహలో ఏబదేసి మందిగా నూరుగురిని దా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్నపానములిచ్చి వారిని పోష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హాబుదేశములోని ఉదకధారలన్నిటిని నదులన్నిటిని చూడబోయి, పశువులన్నిటిని పోగొట్టుకొనకుండ గుఱ్ఱ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ంచరగాడిదలను ప్రాణములతో కాపాడుటకై మనకు గడ్డి దొరుకునేమో తెలిసికొనుమని ఓబద్యాకు ఆజ్ఞ ఇ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కాబట్టి వారు దేశమంతట సంచరింపవలెనని చెరియొక పాలు తీసికొని, అహాబు ఒంట రిగా ఒక వైపునకును ఓబద్య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ంటరిగా నింకొక వైపునకును వెళ్ల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​ఓబద్యా మార్గమున పోవుచుండగా ఏలీయా అతనిని ఎదుర్కొనెను. ఓబద్యా యితని నెరిగి నమస్కారము చేసి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ేలినవాడవైన ఏలీయావు నీవే గదా యని అ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​​అతడునేనేయని చెప్పినీవు నీ యేలిన వాని దగ్గరకు పోయి, ఏలీయా యిచ్చట ఉన్నాడనితెలియజేయుమ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ందుకు ఓబద్యానేను చావవలె నని నీ దాసుడనైన నన్ను అహాబుచేతికి నీవు అప్పగింప నేల? నేను చేసిన పాపమేమ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ీ దేవుడైన యెహోవా జీవముతోడు నిన్ను చిక్కించుకొనవలెనని నా యేలిన వాడు దూతలను పంపించని జనమొకట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దు, రాజ్య మొకటైనను లేదు; అతడు ఇక్కడ లేడనియు, అతని చూడలేదనియు, వారు ఆయా జనములచేతను రాజ్యముల చేత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మాణము చేయించుచు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నీవునీ యేలినవానిచెంతకు పోయి, ఏలీయా యిచ్చట ఉన్నాడని చెప్పుమని నాకు ఆజ్ఞ ఇచ్చుచున్నావ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అయితే నేను నీయొద్దనుండి పోవు క్షణమందే యెహోవా ఆత్మ నాకు తెలియని స్థలమునకు నిన్ను కొంచుపోవ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ేను పోయి అహాబునకు వర్తమానము తెలియజెప్పిన తరువాత నీవు అతనికి కనబడని యెడల అతడు నన్ను చంపి వేయ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లాగున ఆజ్ఞ ఇయ్యవద్దు, నీ దాసుడనైన నేను బాల్యమునుండి యెహోవాయందు భయభక్తులు నిలిపిన వాడ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యెజెబెలు యెహోవా ప్రవక్తలను హతము చేయుచుండగా నేను చేసినది నా యేలినవాడవైన నీకు వినబడినది కా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యెహోవా ప్రక్తలలో నూరు మందిని గుహకు ఏబదేసి మందిచొప్పున దాచి, అన్న పానములిచ్చి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షిం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ఇప్పుడు అహాబు నన్ను చంపునట్లుగానీ యేలినవాని దగ్గరకు పోయి, ఏలీయా యిచ్చట ఉన్నాడని చెప్పుమని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కు ఆజ్ఞ ఇచ్చుచున్నావే అని మనవిచ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ఏలీయాఎవని సన్నిధిని నేను నిలువబడియున్నానో, ఇశ్రాయేలు దేవుడైన ఆ యెహోవా జీవముతోడు నిజముగా ఈ దిన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అహాబును దర్శించుదునని చెప్పుచున్నాననెను. అంతట ఓబద్యా అహాబును ఎదుర్కొనబోయి ఆ వర్త మాన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యజేయగా ఏలీయాను కలిసికొనుటకై అహాబు బయలుదేర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హాబు ఏలీయాను చూచిఇశ్రాయేలువారిని శ్రమపెట్టువాడవు నీవే కావాయని అతనితో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తడునేను కాను, యెహోవా ఆజ్ఞలను గైకొనక బయలుదేవత ననుసరించు నీవును, నీ తండ్రి యింటివా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ువారిని శ్రమపెట్టువారై 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యితే ఇప్పుడు నీవు ఇశ్రాయేలువారి నందరిని, యెజెబెలు పోషించుచున్న బయలుదేవత ప్రవక్తలు నాలుగువంద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బదిమందిని, అషేరాదేవి1 ప్రవక్తలైన నాలుగువందల మందిని నాయొద్దకు కర్మెలు పర్వతము నకు పిలువనంపు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హాబు ఇశ్రాయేలువా రందరియొద్దకు దూతలను పంపి,ప్రవక్తలను కర్మెలు పర్వత మునకు సమకూర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ఏలీయా జనులందరి దగ్గరకు వచ్చి యెన్నాళ్ల మట్టుకు మీరు రెండు తలంపుల మధ్య తడ బడుచుందురు?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ైతే ఆయనను అనుస రించుడి,బయలు దేవుడైతే వాని ననుసరించుడని ప్రక టన చేయగా, జనులు అత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్యుత్తరముగా ఒక మాటైనను పలుకక 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ప్పుడు ఏలీయాయెహోవాకు ప్రవక్తలైన వారిలో నేను ఒకడనే శేషించి యున్నాను; అయితే బయలునకు ప్రవక్త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లుగువందల ఏబదిమంది 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మాకు రెండు ఎడ్లను ఇయ్యుడి. వారు వాటిలో ఒకదాని కోరుకొని దాని తునకలుగా చేసి, క్రింద అగ్ని యేమ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యకుండనే దానిని కట్టెలమీద ఉంచవలెను, రెండవ యెద్దును నేను సిద్ధము చేసి, క్రింద అగ్ని యేమియు వేయకుండ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ని కట్టెలమీద ఉంచ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తరువాత మీరు మీ దేవత పేరునుబట్టి ప్రార్థన చేయుడి; నేనైతే యెహోవా నామమునుబట్టి ప్రార్థన చేయుదును. 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ు కట్టెలను తగులబెట్టుటచేత ప్రత్యుత్తరమిచ్చునో ఆయనే దేవుడని నిశ్చయించుదము రండని ఏలీయా మరల జనుల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గా జనులందరునుఆ మాట మంచిదని ప్రత్యుత్తర మి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ప్పుడు ఏలీయా బయలు ప్రవక్తలను పిలిచిమీరు అనేకులైయున్నారు గనుక మీరే మొదట ఒక యెద్దును కోర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ద్ధముచేసి మీ దేవత పేరునుబట్టి ప్రార్థన చేయుడు; అయితే మీరు అగ్నియేమియు క్రింద వేయవద్ద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​వారు తమకు ఇయ్యబడిన యెద్దును తీసికొని సిద్ధముచేసి, ఉదయము మొదలుకొని మధ్యాహ్నము వరకుబయలా, మ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ర్థన వినుమని బయలు పేరునుబట్టి ప్రార్థనచేసిరి గాని యొక మాటయైనను ప్రత్యుత్తరమిచ్చువాడెవ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కపోగా, వారు తాము చేసిన బలిపీఠమునొద్దగంతులువేయ మొదలుపె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మధ్యాహ్నము కాగా ఏలీయావాడు దేవుడైయున్నాడు. పెద్దకేకలు వేయుడి; వాడు ఒకవేళ ధ్యానము చేయు చున్నాడేమ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ూరమున నున్నాడేమో, ప్రయాణము చేయుచున్నాడేమో, వాడు నిద్రపోవుచున్నాడేమో, మీరు ఒకవేళ లేపవలసి యున్నదేమ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ి అపహాస్యము చ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వారు మరి గట్టిగా కేకలువేయుచు, రక్తము కారుమట్టుకు తమ మర్యాద చొప్పున కత్తులతోను శస్త్రములతోను త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హములను కోసికొనుచున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ఈ ప్రకారము మధ్యాహ్నమైన తరువాత అస్తమయ నైవేద్యము అర్పించు సమయమువరకు వారు ప్రకటనము చేయుచు వచ్చ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ని, మాటయైనను ప్రత్యుత్తరమిచ్చు వాడైనను లక్ష్యముచేసినవాడైనను లేక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అప్పుడు ఏలీయానా దగ్గరకు రండని జనులందరితో చెప్పగా జనులందరును అతని దగ్గరకు వచ్చిరి. అతడు క్రింద ప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రోయబడియున్న యెహోవా బలిపీఠమును బాగుచేస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యహోవావాక్కు ప్రత్యక్షమైనీ నామము ఇశ్రాయేలగునని వాగ్దానము నొందిన యాకోబు సంతతి గోత్రమ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ెక్కచొప్పున పండ్రెండు రాళ్లను తీ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ఆ రాళ్లచేత యెహోవా నామమున ఒక బలిపీఠము కట్టించి, దానిచుట్టు రెండు మానికల గింజలు పట్టునంత లోత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ందకమొకటి త్రవ్వ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కట్టెలను క్రమముగా పేర్చి యెద్దును తునకలుగా కోసి ఆ కట్టెలమీద ఉంచి, జనులు చూచుచుండగామీరు నాలు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ొట్లనిండ నీళ్లు నింపి దహనబలి పశుమాంసముమీదను కట్టెలమీదను పోయుడని చెప్ప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అదియైన తరువాతరెండవ మారు ఆ ప్రకారమే చేయుడని అతడు చెప్పగా వారు రెండవ మారును ఆలాగు చేసిరి; మూడ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ును చేయుడనగా వారు మూడవ మారును చేసిరి; అ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ఆ నీళ్లు బలి పీఠముచుట్టును పొర్లి పారెను; మరియు అతడు కందకమును నీళ్లతో ని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అస్తమయ నైవేద్యము అర్పించు సమయమున ప్రవక్తయగు ఏలీయా దగ్గరకు వచ్చి యీలాగు ప్రార్థనచేసెనుయెహోవ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బ్రాహాము ఇస్సాకు ఇశ్రాయేలుల దేవా, ఇశ్రాయేలీయుల మధ్య నీవు దేవుడవై యున్నావనియు, నేను నీ సేవకుడన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ననియు, ఈ కార్యములన్నియు నీ సెలవు చేత చేసితిననియు ఈ దినమున కనుపర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​యెహోవా, నా ప్రార్థన ఆలకించుము; యెహోవావైన నీవే దేవుడవై యున్నావనియు, నీవు వారి హృదయములన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ట్టుకు తిరుగచేయుదువనియు ఈ జనులకు తెలియునట్లుగా నా ప్రార్థన అంగీకర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అతడు ఈలాగున ప్రార్థన చేయుచుండగా యెహోవా అగ్ని దిగి, దహనబలి పశువును కట్టెలను రాళ్లను బుగ్గ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హించి కందకమందున్న నీళ్లను ఆరిపో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అంతట జనులందరును దాని చూచి సాగిలపడియెహోవాయే దేవుడు,యెహోవాయే దేవుడు అని కేకలువ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అప్పుడు ఏలీయాఒకనినైన తప్పించు కొని పోనియ్యక బయలు ప్రవక్తలను పట్టుకొనుడని వారికి సెలవియ్యగా జన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పట్టుకొనిరి. ఏలీయా కీషోను వాగు దగ్గరకు వారిని కొనిపోయి అక్కడ వారిని వధ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పిమ్మట ఏలీయావిస్తార మైన వర్షము వచ్చునట్లుగా ధ్వని పుట్టుచున్నది, నీవు పోయి భోజనము చేయు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హాబు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అహాబు భోజనము చేయబోయెను గాని, ఏలీయా కర్మెలు పర్వతముమీదికి పోయి నేలమీద పడి ముఖము మోకాళ్లమధ్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చ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తరువాత అతడు తన దాసుని పిలిచినీవు పైకిపోయి సము ద్రమువైపు చూడుమనగా వాడు మెరకయెక్కి పారజూచి ఏమ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బడలేదనగా అతడుఇంక ఏడు మారులు పోయి చూడుమ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ఏడవ మారు అతడు చూచి అదిగో మనిషి చెయ్యి యంత చిన్న మేఘము సముద్రమునుండి పైకి ఎక్కుచున్నద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ుడు ఏలీయానీవు అహాబు దగ్గరకు పోయినీవు వెళ్లకుండ వర్షము నిన్ను ఆపకుండునట్లు నీ రథమును సిద్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చుకొని పొమ్మని చెప్పుమని వానిని ప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అంతలో ఆకాశము మేఘములతోను గాలివానతోను కారు కమ్మెను; మోపైన వాన కురిసెను గనుక అహాబు రథమెక్కి యెజ్ర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ేలునకు వెళ్ల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యెహోవా హస్తము ఏలీయానుబలపరచగా అతడు నడుము బిగించుకొని అహాబుకంటె ముందుగా పరుగెత్తికొని పో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జ్రెయేలు గుమ్మము నొద్దక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2026-10-21T06:13:13Z</dcterms:created>
  <dcterms:modified xsi:type="dcterms:W3CDTF">2026-10-21T06:13:13Z</dcterms:modified>
  <dc:title>1 రాజులు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