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உன் முகத்தை சேயீர்மலைக்கு நேராகத் திருப்பி அதற்கு விரோதமாகத் தீர்க்கதரிசனம் உரை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ச் சொல்லவேண்டியது என்னவென்றால்: கர்த்தராகிய ஆண்டவர் உரைக்கிறார், சேயீர்மலையே, இதோ, நான் உனக்கு விரோதமாக வந்து, என் கையை உனக்கு விரோதமாகநீட்டி, உன்னைப் பாழும் அவாந்தரவெளியுமாக்குவ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ச் சொல்லவேண்டியது என்னவென்றால்: கர்த்தராகிய ஆண்டவர் உரைக்கிறார், சேயீர்மலையே, இதோ, நான் உனக்கு விரோதமாக வந்து, என் கையை உனக்கு விரோதமாகநீட்டி, உன்னைப் பாழும் அவாந்தரவெளியுமாக்க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பட்டணங்களை, வனாந்தரமாக்கிப்போடுவேன்; நீ பாழாய்ப்போவாய்; நான் கர்த்தர் என்று அறிந்துகொள்வ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பழைய பகையை வைத்து இஸ்ரவேல் புத்திரருடைய அக்கிரமம் நிறைவேறுகையில் அவர்களுக்கு உண்டான ஆபத்தின் காலத்திலே பட்டயத்தின் கூர்மையினால் அவர்களுடைய இரத்தத்தைச் சிந்தினபடியால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பழைய பகையை வைத்து இஸ்ரவேல் புத்திரருடைய அக்கிரமம் நிறைவேறுகையில் அவர்களுக்கு உண்டான ஆபத்தின் காலத்திலே பட்டயத்தின் கூர்மையினால் அவர்களுடைய இரத்தத்தைச் சிந்தினபடியா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இரத்தப் பழிக்கு உன்னை ஒப்புவிப்பேன்; இரத்தப்பழி உன்னைப் பின்தொடரும் என்று கர்த்தராகிய ஆண்டவராயிருக்கிற நான் என் ஜீவனைக்கொண்டு சொல்லுகிறேன்; நீ இரத்தத்தை வெறுகாதபடியினால் இரத்தம் பின்தொடர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இரத்தப் பழிக்கு உன்னை ஒப்புவிப்பேன்; இரத்தப்பழி உன்னைப் பின்தொடரும் என்று கர்த்தராகிய ஆண்டவராயிருக்கிற நான் என் ஜீவனைக்கொண்டு சொல்லுகிறேன்; நீ இரத்தத்தை வெறுகாதபடியினால் இரத்தம் பின்தொடர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சேயீர்மலையைப் பாழும் அவாந்தர இடமுமாக்கி, அதிலே போக்குவரவு செய்வார் இல்லாதபடி சங்காரஞ்செய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சேயீர்மலையைப் பாழும் அவாந்தர இடமுமாக்கி, அதிலே போக்குவரவு செய்வார் இல்லாதபடி சங்காரஞ்செய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ன் மலைகளைக் கொலையுண்டவர்களாலே நிரப்புவேன்; உன் மேடுகளிலும் உன் பள்ளத்தாக்குகளிலும் உன் எல்லா ஆறுகளிலும் பட்டயத்தால் வெட்டுண்டவர்கள் விழ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ன் மலைகளைக் கொலையுண்டவர்களாலே நிரப்புவேன்; உன் மேடுகளிலும் உன் பள்ளத்தாக்குகளிலும் உன் எல்லா ஆறுகளிலும் பட்டயத்தால் வெட்டுண்டவர்கள் விழு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என்றைக்கும் அவாந்தரவெளியாயிருக்கும்படி செய்வேன்; உன் பட்டணங்கள் குடியேற்றப்படுவதில்லை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என்றைக்கும் அவாந்தரவெளியாயிருக்கும்படி செய்வேன்; உன் பட்டணங்கள் குடியேற்றப்படுவதில்லை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ண்டு ஜாதிகளும் இரண்டுதேசங்களும் கர்த்தர் வசமாயிருந்தும், அவைகள் என்னுடையவைகளாகும், நான் அவைகளைச் சுதந்தரித்துக்கொள்ளுவேன் என்று நீ சொல்லுகிறபடியினால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ண்டு ஜாதிகளும் இரண்டுதேசங்களும் கர்த்தர் வசமாயிருந்தும், அவைகள் என்னுடையவைகளாகும், நான் அவைகளைச் சுதந்தரித்துக்கொள்ளுவேன் என்று நீ சொல்லுகிறபடியினால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்மேல் வைத்த வர்மத்தினால் செய்த உன் கோபத்துக்குத்தக்கதாகவும், உன் பொறாமைக்குதக்கதாகவும் நான் செய்து, கர்த்தராகிய ஆண்டவராயிருக்கிற நான் உன்னை நியாயந்தீர்க்கும்போது, என்னை அவர்களுக்குள் அதினால் அறியப்பண்ணுவேன் என்று என் ஜீவனைக்கொண்டு சொல்லு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்மேல் வைத்த வர்மத்தினால் செய்த உன் கோபத்துக்குத்தக்கதாகவும், உன் பொறாமைக்குதக்கதாகவும் நான் செய்து, கர்த்தராகிய ஆண்டவராயிருக்கிற நான் உன்னை நியாயந்தீர்க்கும்போது, என்னை அவர்களுக்குள் அதினால் அறியப்பண்ணுவேன் என்று என் ஜீவனைக்கொண்டு சொல்லு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்மேல் வைத்த வர்மத்தினால் செய்த உன் கோபத்துக்குத்தக்கதாகவும், உன் பொறாமைக்குதக்கதாகவும் நான் செய்து, கர்த்தராகிய ஆண்டவராயிருக்கிற நான் உன்னை நியாயந்தீர்க்கும்போது, என்னை அவர்களுக்குள் அதினால் அறியப்பண்ணுவேன் என்று என் ஜீவனைக்கொண்டு சொல்லு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்மேல் வைத்த வர்மத்தினால் செய்த உன் கோபத்துக்குத்தக்கதாகவும், உன் பொறாமைக்குதக்கதாகவும் நான் செய்து, கர்த்தராகிய ஆண்டவராயிருக்கிற நான் உன்னை நியாயந்தீர்க்கும்போது, என்னை அவர்களுக்குள் அதினால் அறியப்பண்ணுவேன் என்று என் ஜீவனைக்கொண்டு சொல்லு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ின் மலைகள் பாழாக்கப்பட்டு எங்களுக்கு இரையைாகக் கொடுக்கப்பட்டது என்று, நீ அவைகளுக்கு விரோதமாய்ச் சொன்ன உன் நிந்தனைகளையெல்லாம் கர்த்தராகிய நான் கேட்டேன் என்று அப்பொழுது அறிந்துகொள்வ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ின் மலைகள் பாழாக்கப்பட்டு எங்களுக்கு இரையைாகக் கொடுக்கப்பட்டது என்று, நீ அவைகளுக்கு விரோதமாய்ச் சொன்ன உன் நிந்தனைகளையெல்லாம் கர்த்தராகிய நான் கேட்டேன் என்று அப்பொழுது அறிந்துகொள்வாய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உங்கள் வாயினால் எனக்குவிரோதமாகப் பெருமைபாராட்டி, எனக்கு விரோதமாக உங்கள் வார்த்தைகளைப் பெருகப்பண்ணினீர்கள்; அதை நான் கேட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உங்கள் வாயினால் எனக்குவிரோதமாகப் பெருமைபாராட்டி, எனக்கு விரோதமாக உங்கள் வார்த்தைகளைப் பெருகப்பண்ணினீர்கள்; அதை நான் கேட்ட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ூமியெல்லாம் மகிழும்போது நான் உன்னைப் பாழாயிருக்கும்படி செய்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வம்சத்தாரின் சுதந்தரம் பாழாய்ப்போனதைக் கண்டு மகிழ்ந்தாயே, உனக்கும் அப்படியே சம்பவிக்கச்செய்வேன்; சேயீர் மலையே, ஏதோமே, நீ முழுதும் பாழாவாய்; அதினால் நான் கர்த்தர் என்று அறிந்துகொள்வார்களென்று உரைத்தார் என்று சொல்ல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வம்சத்தாரின் சுதந்தரம் பாழாய்ப்போனதைக் கண்டு மகிழ்ந்தாயே, உனக்கும் அப்படியே சம்பவிக்கச்செய்வேன்; சேயீர் மலையே, ஏதோமே, நீ முழுதும் பாழாவாய்; அதினால் நான் கர்த்தர் என்று அறிந்துகொள்வார்களென்று உரைத்தார் என்று சொல்ல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25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এই বাক্য আমার কাছে এল; তিনি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মনুষ্যসন্তান, সেযীর পর্বতের দিকে তাকাও এবং আমার হয়ে তার বিরুদ্ধে কথা ব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কে বল, ‘প্রভু আমার সদাপ্রভু এই সব কথা বলেন:“‘সেযীর পর্বত, আমি তোমার বিরুদ্ধে! আমি তোমাকে শাস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; তোমাকে একটি শূন্য অকর্মণ্য ভূমি করে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ি তোমার শহর সকল ধ্বংস করব| আর তুমি শূন্য হবে| তখন তুমি জানবে যে আমিই প্রভু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ারণ তুমি সব সময় আমার প্রজাদের বিরুদ্ধে| ইস্রায়েলের সঙ্কটের সময় তুমি তাদের বিরুদ্ধে খগ ব্যবহ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, এমনকি তাদের চরম শাস্তির সময়ে তা ব্যবহার করেছ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ই প্রভু আমার সদাপ্রভু বলেন, “আমার জীবনের দিব্য, আমি তোমাকে মৃত্যুর হাতে তুলে দেব| মৃত্যু তো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ড়া করে বেড়াবে| তোমরা হত্যা করা ঘৃণা করোনি তাই মৃত্যু তোমাদের পিছনে তাড়া করত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র আমি সেযীর পর্বতকে শূন্য ও ধ্বংস স্থানে পরিণত করব| সেই শহর থেকে যারাই বেরিয়ে আসবে ও যারা শহ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তে চাইবে তাদের প্রত্যেককেই আমি হত্যা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ি তার পর্বতগুলি শবে পূর্ণ করব আর সেই মৃতদেহগুলি তোমাদের পর্বত, উপত্যকা ও নদ-নদীর চারধা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ড়িয়ে পড়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ি তোমায় চির কালের জন্য শূন্য করব| তোমার শহরে আর কেউ বাস করবে না; তখন তোমরা জানবে যে আমি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োমরা বলেছিলে, “ঐ দুই জাতি ও দেশ ইস্রায়েল ও যিহূদা আমাদের হবে, তা আমাদের নিজস্ব অধিকা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বে|”কিন্তু প্রভু সেখানে রয়েছ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বং প্রভু আমার সদাপ্রভু বলেন, “তোমরা আমার প্রজাদের প্রতি ঈর্ষান্বিত ছিলে| তোমরা তাদের প্রতি রো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আমার প্রতি ঘৃণার মনোভাব দেখিয়েছিলে, তাই আমার জীবনের দিব্য দিয়ে আমি প্রতিশ্রুতি করে বলছি-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মনভাবে তাদের আঘাত করেছ, তেমন ভাবেই আমি তোমাদের শাস্তি দেব| আমি তোমাদের শাস্তি দিলে আমার প্রজ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বে যে আমি তাদের সাথে আ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র তোমরা এও জানবে যে আমি তোমাদের সব নিন্দা শুনেছি| তোমরা জেরুশালেমের পর্বতের বিরুদ্ধে বহু মন্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 বলেছিলে; বলেছিলে, ‘ইস্রায়েল ধ্বংস হয়েছে! আমরা তাদের খাদ্যের মত চিবিয়ে খাব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োমরা গর্বিত ভাবে আমার বিরুদ্ধে কথা বলেছিলে| তোমরা বহুবার বক্ বক্ করেছ আর আমি তোমাদের প্রত্যেক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 শুনেছি| হ্যাঁ, আমি তোমাদের কথা শুনে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ভু আমার সদাপ্রভু এই কথা বলেন, “যখন আমি তোমাদের ধ্বংস করব তখন সমস্ত পৃথিবী আনন্দিত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ইস্রায়েল দেশ ধ্বংস হবার সময় তুমি আনন্দিত হয়েছিলে| আমি তোমাদের সঙ্গে একই রকম ব্যবহার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যীর পর্বত ও সমস্ত ইদোম দেশ ধ্বংস হবে| তখন তোমরা জানবে যে আমিই প্রভু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2026-10-22T10:51:39Z</dcterms:created>
  <dcterms:modified xsi:type="dcterms:W3CDTF">2026-10-22T10:51:39Z</dcterms:modified>
  <dc:title>যিহিষ্কেল : 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