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Deliver me from mine enemies, O my God: defend me from them that rise up against me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Deliver me from mine enemies, O my God: defend me from them that rise up against me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Deliver me from the workers of iniquity, and save me from bloody men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For, lo, they lie in wait for my soul: the mighty are gathered against me; not for my transgression, nor for my sin, O LORD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For, lo, they lie in wait for my soul: the mighty are gathered against me; not for my transgression, nor for my sin, O LORD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They run and prepare themselves without my fault: awake to help me, and behold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They run and prepare themselves without my fault: awake to help me, and behold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You therefore, O LORD God of hosts, the God of Israel, awake to visit all the heathen: be not merciful to any wicked transgressors. Selah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You therefore, O LORD God of hosts, the God of Israel, awake to visit all the heathen: be not merciful to any wicked transgressors. Selah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They return at evening: they make a noise like a dog, and go round about the city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Behold, they belch out with their mouth: swords are in their lips: for who, say they, does hear?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Behold, they belch out with their mouth: swords are in their lips: for who, say they, does hear?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But you, O LORD, shall laugh at them; you shall have all the heathen in derision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Because of his strength will I wait upon you: for God is my defence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The God of my mercy shall prevent me: God shall let me see my desire upon mine enemies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The God of my mercy shall prevent me: God shall let me see my desire upon mine enemies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Slay them not, lest my people forget: scatter them by your power; and bring them down, O Lord our shield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Slay them not, lest my people forget: scatter them by your power; and bring them down, O Lord our shield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For the sin of their mouth and the words of their lips let them even be taken in their pride: and for cursing and lying which they speak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For the sin of their mouth and the words of their lips let them even be taken in their pride: and for cursing and lying which they speak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Consume them in wrath, consume them, that they may not be: and let them know that God rules in Jacob unto the ends of the earth. Selah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Consume them in wrath, consume them, that they may not be: and let them know that God rules in Jacob unto the ends of the earth. Selah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And at evening let them return; and let them make a noise like a dog, and go round about the city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Let them wander up and down for food, and grudge if they be not satisfied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But I will sing of your power; yea, I will sing aloud of your mercy in the morning: for you have been my defence and refuge in the day of my trouble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But I will sing of your power; yea, I will sing aloud of your mercy in the morning: for you have been my defence and refuge in the day of my trouble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Unto you, O my strength, will I sing: for God is my defence, and the God of my mercy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Unto you, O my strength, will I sing: for God is my defence, and the God of my mercy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7585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ன் தேவனே, என் சத்துருக்களுக்கு என்னைத் தப்புவியும்; என்மேல் எழும்புகிறவர்களுக்கு என்னை விலக்க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யர்ந்த அடைக்கலத்திலே வைய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க்கிரமக்காரருக்கு என்னைத் தப்புவித்து, இரத்தப்பிரியரான மனுஷருக்கு என்னை விலக்கி இரட்சிய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தோ, என் பிராணனுக்குப் பதிவிருக்கிறார்கள்; கர்த்தாவே, என்னிடத்தில் மீறுதலும் பாவம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ல்லாதிருந்தும், பலவான்கள் எனக்கு விரோதமாய்க் கூட்டங்கூடு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்னிடத்தில் அக்கிரமம் இல்லாதிருந்தும், ஓடித்திரிந்து யுத்தத்துக்கு ஆயத்தமாகிறார்கள், எனக்குத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ுணைசெய்ய விழித்து என்னை நோக்கிப் பார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ேனைகளின் தேவனாகிய கர்த்தாவே, இஸ்ரவேலின் தேவனே, நீர் சகல ஜாதிகளையும் விசாரிக்க விழித்தெழும்பும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ஞ்சகமாய்த் துரோகஞ்செய்கிற ஒருவருக்கும் தயை செய்யாதேயும். (சேலா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கள் சாயங்காலத்தில் திரும்பிவந்து, நாய்களைப்போல ஊளையிட்டு, ஊரைச்சுற்றித் திரி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தோ, தங்கள் வார்த்தைகளைக் கக்குகிறார்கள்; அவர்கள் உதடுகளில் பட்டயங்கள் இருக்கிறது, கேட்கிறவ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ர் என்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னாலும் கர்த்தாவே, நீர் அவர்களைப் பார்த்து நகைப்பீர்; புறஜாதிகள் யாவரையும் இகழுவ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ன் வல்லமையை நான் கண்டு உமக்குக் காத்திருப்பேன்; தேவனே எனக்கு உயர்ந்த அடைக்கல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் தேவன் தம்முடைய கிருபையினால் என்னைச் சந்திப்பார்; தேவன் என் சத்துருக்களுக்கு வர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ீதிசரிக்கட்டுதலை நான் காணும்படி செய்வ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களைக் கொன்றுபோடாதேயும், என் ஜனங்கள் மறந்துபோவார்களே; எங்கள் கேடகமாகிய ஆண்டவரே, உம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ல்லமையினால் அவர்களைச் சிதறடித்து, அவர்களைத் தாழ்த்திப்போட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் உதடுகளின் பேச்சு அவர்கள் வாயின் பாவமாயிருக்கிறது; அவர்கள் இட்ட சாபமும் சொல்லிய பொய்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கிய இவைகளினிமித்தம் தங்கள் பெருமையில் அகப்படுவார்களா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ேவன் பூமியின் எல்லைவரைக்கும் யாக்கோபிலே அரசாளுகிறவரென்று அவர்கள் அறியும்பொருட்டு, அவர்கள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ம்முடைய உக்கிரத்திலே நிர்மூலமாக்கும்; இனி இராதபடிக்கு அவர்களை நிர்மூலமாக்கும். (சேலா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கள் சாயங்காலத்தில் திரும்பிவந்து, நாய்களைப்போல ஊளையிட்டு, ஊரைச்சுற்றித் திரி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கள் உணவுக்காக அலைந்துதிரிந்து திருப்தியடையாமல், முறுமுறுத்துக்கொண்டிருப்ப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னோ உம்முடைய வல்லமையைப் பாடி காலையிலே உம்முடைய கிருபையை மகிழ்ச்சியோடு புகழுவேன்; என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ெருக்கமுண்டான நாளிலே நீர் எனக்குத் தஞ்சமும் உயர்ந்த அடைக்கலமுமான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ன் பெலனே, உம்மைக் கீர்த்தனம்பண்ணுவேன்; தேவன் எனக்கு உயர்ந்த அடைக்கலமும், கிருபையுள்ள எ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ேவனுமாயிருக்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8">
  <a:themeElements>
    <a:clrScheme name="Theme9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2026-11-01T18:59:46Z</dcterms:created>
  <dcterms:modified xsi:type="dcterms:W3CDTF">2026-11-01T18:59:46Z</dcterms:modified>
  <dc:title>சங்கீதம் : 59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