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Deliver me from mine enemies, O my God: defend me from them that rise up against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Deliver me from mine enemies, O my God: defend me from them that rise up against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liver me from the workers of iniquity, and save me from bloody me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, lo, they lie in wait for my soul: the mighty are gathered against me; not for my transgression, nor for my sin, O LO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, lo, they lie in wait for my soul: the mighty are gathered against me; not for my transgression, nor for my sin, O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run and prepare themselves without my fault: awake to help me, and behol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run and prepare themselves without my fault: awake to help me, and behol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therefore, O LORD God of hosts, the God of Israel, awake to visit all the heathen: be not merciful to any wicked transgressors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therefore, O LORD God of hosts, the God of Israel, awake to visit all the heathen: be not merciful to any wicked transgressors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return at evening: they make a noise like a dog, and go round about the cit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y belch out with their mouth: swords are in their lips: for who, say they, does hear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y belch out with their mouth: swords are in their lips: for who, say they, does hear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you, O LORD, shall laugh at them; you shall have all the heathen in derisi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cause of his strength will I wait upon you: for God is my defenc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God of my mercy shall prevent me: God shall let me see my desire upon mine enemi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God of my mercy shall prevent me: God shall let me see my desire upon mine enemi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lay them not, lest my people forget: scatter them by your power; and bring them down, O Lord our shiel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lay them not, lest my people forget: scatter them by your power; and bring them down, O Lord our shiel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sin of their mouth and the words of their lips let them even be taken in their pride: and for cursing and lying which they speak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sin of their mouth and the words of their lips let them even be taken in their pride: and for cursing and lying which they speak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Consume them in wrath, consume them, that they may not be: and let them know that God rules in Jacob unto the ends of the earth. Sela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Consume them in wrath, consume them, that they may not be: and let them know that God rules in Jacob unto the ends of the earth. Sela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t evening let them return; and let them make a noise like a dog, and go round about the cit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them wander up and down for food, and grudge if they be not satisfi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I will sing of your power; yea, I will sing aloud of your mercy in the morning: for you have been my defence and refuge in the day of my troubl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I will sing of your power; yea, I will sing aloud of your mercy in the morning: for you have been my defence and refuge in the day of my troubl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to you, O my strength, will I sing: for God is my defence, and the God of my merc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to you, O my strength, will I sing: for God is my defence, and the God of my merc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சத்துருக்களுக்கு என்னைத் தப்புவியும்; என்மேல் எழும்புகிறவர்களுக்கு என்னை வில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ர்ந்த அடைக்கலத்திலே வை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ிரமக்காரருக்கு என்னைத் தப்புவித்து, இரத்தப்பிரியரான மனுஷருக்கு என்னை விலக்கி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ாதிருந்தும், பலவான்கள் எனக்கு விரோதமாய்க் கூட்டங்கூ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அக்கிரமம் இல்லாதிருந்தும், ஓடித்திரிந்து யுத்தத்துக்கு ஆயத்தமாகிறார்கள்,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ணைசெய்ய விழித்து என்னை நோக்கிப் ப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ஞ்சகமாய்த் துரோகஞ்செய்கிற ஒருவருக்கும் தயை செய்யாதேயு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ங்கள் வார்த்தைகளைக் கக்குகிறார்கள்; அவர்கள் உதடுகளில் பட்டயங்கள் இருக்கிறது, கேட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ர்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ர்த்தாவே, நீர் அவர்களைப் பார்த்து நகைப்பீர்; புறஜாதிகள் யாவரையும் இகழ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ல்லமையை நான் கண்டு உமக்குக் காத்திருப்பேன்; தேவனே எனக்கு உயர்ந்த அடைக்க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ேவன் தம்முடைய கிருபையினால் என்னைச் சந்திப்பார்; தேவன் என் சத்துருக்களுக்கு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சரிக்கட்டுதலை நான் காணும்படி செய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மையினால் அவர்களைச் சிதறடித்து, அவர்களைத் தாழ்த்திப்போ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ிய இவைகளினிமித்தம் தங்கள் பெருமையில் அகப்பட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உணவுக்காக அலைந்துதிரிந்து திருப்தியடையாமல், முறுமுறுத்துக்கொண்ட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ருக்கமுண்டான நாளிலே நீர் எனக்குத் தஞ்சமும் உயர்ந்த அடைக்கலமுமா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ெலனே, உம்மைக் கீர்த்தனம்பண்ணுவேன்; தேவன் எனக்கு உயர்ந்த அடைக்கலமும், கிருபையுள்ள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2026-09-17T05:42:04Z</dcterms:created>
  <dcterms:modified xsi:type="dcterms:W3CDTF">2026-09-17T05:42:04Z</dcterms:modified>
  <dc:title>சங்கீதம்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