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ன்றையதினமும் என் அங்கலாய்ப்பு முரண்டுத்தனமாக எண்ணப்படுகிறது; என் தவிப்பைப்பார்க்கிலும் என் வாதை கடினமா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வரை எங்கே கண்டு சந்திக்கலாம் என்பதை அறிந்தால் நலமாயிருக்கும்; அப்பொழுது நான் அவர் ஆசனத்துக்கு முன்பாக வந்துசேர்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ியாயத்தை அவருக்கு முன்பாக வரிசையாய் வைத்து காரியத்தை ரூபிக்கும் வார்த்தைகளால் என் வாயை நிரப்ப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மறுமொழிகளை நான் அறிந்து, அவர் எனக்குச் சொல்வதை உணர்ந்துகொள்ள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ம்முடைய மகா வல்லமையின்படியே என்னோடே வழக்காடுவாரோ? அவர் அப்படிச் செய்யாமல் என்மேல் தயை வை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சன்மார்க்கன் அவரோடே வழக்காடலாம்; அப்பொழுது என்னை நியாயந்தீர்க்கிறவரின் கைக்கு என்றைக்கும் நீங்கலாய்த் தப்புவித்துக்கொள்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முன்னாகப்போனாலும் அவர் இல்லை; பின்னாகப்போனாலும் அவரைக் காண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டதுபுறத்தில் அவர் கிரியைசெய்தும் அவரைக் காணேன்; வலதுபுறத்திலும் நான் அவரைக் காணாதபடிக்கு ஒளித்த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டதுபுறத்தில் அவர் கிரியைசெய்தும் அவரைக் காணேன்; வலதுபுறத்திலும் நான் அவரைக் காணாதபடிக்கு ஒளித்த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நான் போகும் வழியை அவர் அறிவார்; அவர் என்னைச் சோதித்தபின் நான் பொன்னாக விளங்க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ால்கள் அவர் அடிகளைப் பற்றிப்பிடித்தது; அவருடைய நெறியைவிட்டு நான் சாயாமல் அதைக் கைக்கொண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உதடுகளின் கற்பனைகளை விட்டு நான் பின்வாங்குவதில்லை; அவருடைய வாயின் வார்த்தைகளை எனக்கு வேண்டிய ஆகாரத்தைப் பார்க்கிலும் அதிகமாய்க் காத்துக்கொண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உதடுகளின் கற்பனைகளை விட்டு நான் பின்வாங்குவதில்லை; அவருடைய வாயின் வார்த்தைகளை எனக்கு வேண்டிய ஆகாரத்தைப் பார்க்கிலும் அதிகமாய்க் காத்துக்கொ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ோவென்றால் ஒரே மனமாயிருக்கிறார்; அவரைத் திருப்பத்தக்கவர் யார்? அவருடைய சித்தத்தின்படியெல்லாம் செய்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ோவென்றால் ஒரே மனமாயிருக்கிறார்; அவரைத் திருப்பத்தக்கவர் யார்? அவருடைய சித்தத்தின்படியெல்லாம் செய்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க்குக் குறித்திருக்கிறதை அவர் நிறைவேற்றுவார்; இப்படிப்பட்டவைகள் இன்னும் அநேகம் அவரிடத்தில் உ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ருக்கு முன்பாகக் கலங்குகிறேன்; நான் சிந்திக்கிறபோது, அவருக்குப் பயப்பட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் இருதயத்தை இளக்கரிக்கப்பண்ணினார்; சர்வவல்லவர் என்னைக் கலங்கப்பண்ண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ாரம் வராததற்கு முன்னே நான் சங்கரிக்கப்படாமலும், இருளை அவர் எனக்கு மறைக்காமலும்போனதினால் இப்படி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ாரம் வராததற்கு முன்னே நான் சங்கரிக்கப்படாமலும், இருளை அவர் எனக்கு மறைக்காமலும்போனதினால் இப்படிய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अय्यूब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ेरी कुड़कुड़ाहट अब भी नहीं रुक सकती, मेरी मार मेरे कराहने से भार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भला होता, कि मैं जानता कि वह कहां मिल सकता है, तब मैं उसके विराजने के स्थान तक जा सकत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ैं उसके साम्हने अपना मुक़द्दमा पेश करता, और बहुत से प्रमाण द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ैं जान लेता कि वह मुझ से उत्तर में क्या कह सकता है, और जो कुछ वह मुझ से कहता वह मैं समझ ल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ा वह अपना बड़ा बल दिखा कर मुझ से मुक़द्दमा लड़ता? नहीं, वह मुझ पर ध्यान द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ज्जन उस से विवाद कर सकते, और इस रीति मैं अपने न्यायी के हाथ से सदा के लिये छूट जा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देखो, मैं आगे जाता हूँ परन्तु वह नहीं मिलता; मैं पीछे हटता हूँ, परन्तु वह दिखाई नहीं पड़त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ब वह बाईं ओर काम करता है तब वह मुझे दिखाई नहीं देता; वह तो दाहिनी ओर ऐसा छिप जाता है, कि मुझे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खाई ही नहीं पड़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परन्तु वह जानता है, कि मैं कैसी चाल चला हूँ; और जब वह मुझे ता लेगा तब मैं सोने के समान निक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ेरे पैर उसके मार्गों में स्थिर रहे; और मैं उसी का मार्ग बिना मुड़े थामे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की आज्ञा का पालन करने से मैं न हटा, और मैं ने उसके वचन अपनी इच्छा से कहीं अधिक काम के जान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रक्षित रख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परन्तु वह एक ही बात पर अड़ा रहता है, और कौन उसको उस से फिरा सकता है? जो कुछ उसका जी चाहता है व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क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ो कुछ मेरे लिये उसने ठाना है, उसी को वह पूरा करता है; और उसके मन में ऐसी ऐसी बहुत सी बातें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इस कारण मैं उसके सम्मुख घबरा जाता हूँ; जब मैं सोचता हूँ तब उस से थरथरा उठ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्योंकि मेरा मन ईश्वर ही ने कच्चा कर दिया, और सर्वशक्तिमान ही ने मुझ को असमंजस में डाल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इसलिये कि मैं इस अन्धयारे से पहिले काट डाला न गया, और उसने घोर अन्धकार को मेरे साम्हने स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िप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2026-10-21T06:53:07Z</dcterms:created>
  <dcterms:modified xsi:type="dcterms:W3CDTF">2026-10-21T06:53:07Z</dcterms:modified>
  <dc:title>अय्यूब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