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ணில் குடியிருக்கிறவளே, தேசத்திலிருந்து உன் பொருள்களைச் சேர்த்துக்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ணில் குடியிருக்கிறவளே, தேசத்திலிருந்து உன் பொருள்களைச் சேர்த்துக்கொ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வீட்டாரே கர்த்தர் உங்களுக்குச் சொல்லுகிற வசனத்தைக் கேளுங்கள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 உமக்கு ஒப்பானவனில்லை; நீரே பெரியவர்; உமது நாமமே வல்லமையில் பெரிய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ாவரும் மிருககுணமும் மதியீனமுமுள்ளவர்கள்; அந்தக் கட்டை மாயையான போதகம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ாவரும் மிருககுணமும் மதியீனமுமுள்ளவர்கள்; அந்தக் கட்டை மாயையான போதக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மாயையும், மகா எத்தான கிரியையுமாயிருக்கிறது; அவைகள் விசாரிக்கப்படும் நாளிலே அழிய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மாயையும், மகா எத்தான கிரியையுமாயிருக்கிறது; அவைகள் விசாரிக்கப்படும் நாளிலே அழ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যাকোবের ঈশ্বর ঐ মূর্ত্তিদের মতো নয়| ঈশ্বর সব কিছু সৃষ্টি করেছেন|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বর্গকে তিনি তাঁর নিজের লোক বলে নির্বাচন করেছিলেন| ঈশ্বরের নাম হল “প্রভু সর্বশক্তিম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দের যথাসর্বস্ব নিয়ে চলে যাবার জন্য তৈরী হও| যিহূদার লোকরা তোমরা শহরের মধ্যে বন্দী হয়ে আছ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োমাদের চারিদিকে শএুরা ঘির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বললেন, “এই বার আমি যিহূদার লোকদের এই দেশের বাইরে বের করে দেব| আমি তাদের কাছে যন্ত্রণ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শান্তি আনব| তারা যাতে উচিত্‌ শিক্ষা পায় তার জন্য আমি এগুলি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ায আমি (যিরমিয়) খুব বাজেভাবে আঘাত পেয়েছি| এই আঘাতে আমি আহত এবং সেরে উঠতে পারব না| তবুও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বললাম, “এটা আমার অসুখ এবং এর মধ্যে দিয়েই আমাকে কষ্ট পে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তাঁবু ধ্বংস হয়ে গিয়েছে| তাঁবুর সমস্ত দড়ি ছিন্ন ভিন্ন হয়ে গিয়েছে| আমার সন্তান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্যাগ করে চলে গিয়েছে| আমার তাঁবু খাটিযে দেবার জন্য কোন লোক নেই| আমাকে স্থায়ী একটা আস্তানা গ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ার জন্যও কেউ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েষপালকরা (নেতৃবৃন্দ হল নির্বোধ| তারা প্রভুকে খোঁজার চেষ্টা করেনি| তারা জ্ঞানী নয়, তা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ের পাল বিচ্ছিন্ন হয়ে গেছে এবং হারিয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ীয়রা, প্রভুর কথা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যা বলেছেন তা হল:“ভিনদেশীযদের মতো বাস কোরো না| আকাশে বিশেষ চিহ্ন দেখে ভীত হযো না| অন্য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এই চিহ্ন দেখে ভীত| কিন্তু তোমরা এসব দেখে ভয় পেয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ন্য দেশের রীতি কোন কিছুর য়োগ্য নয়| কারণ তাদের দেবতা কিছু নয়, শুধু মূর্ত্তি মাত্র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 প্রতিমা ছোট্ট কাঠের তৈরী| শ্রমিকরা জঙ্গলে কাঠ কেটেছিল, তারপর তারা তা এনেছিল এবং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সমূহের রূপ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মূর্ত্তিকে সুন্দর করে তোলার জন্য কাঠের মূর্ত্তিতে সোনা রূপো লাগিয়েছে| তারপর সেই মূর্ত্তি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পড়ে না যায় তার জন্য তারা হাতুড়ি ও পেরেকের সাহায্যে তাদের মাটিতে আবদ্ধ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ন্যান্য জাতিসমূহের মূর্ত্তিগুলো তরমুজ ক্ষেতে কাকতাড়ুযার মত| ঐ মূর্ত্তিরা কথা বলতে পারে না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পায়ে হাঁটতে পারে না| তাই লোকরা তাদের কাঁধে করে বয়ে নিয়ে বেড়ায| সুতরাং ঐ মূর্ত্তিদের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ও না| তারা তোমাদের য়েমন সাহায্য করতে পারবে না, তেমন কোন ক্ষতিও কর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আপনি মহান! আপনার মতো আর কেউ নেই| আপনার নাম হল মহান এবং শক্তিমা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শোন! উত্তর দিকে প্রচণ্ড শোরগোল উঠেছে| একটি সৈন্যবাহিনী যিহূদার শহরগুলিকে ধ্বংস করে দেবে| যিহূ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ূন্য এক মরুভূমিতে পরিণত হবে| সেখানে শুধু শেযাল চরে বে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ঈশ্বর, প্রত্যেকের আপনাকে সম্মান জানানো উচিত্‌| আপনি হলেন সমস্ত দেশের রাজা| আপনি তাদের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র য়োগ্য| জাতিগুলির মধ্যে অনেক বিজ্ঞ ব্যক্তি আছেন, কিন্তু কেউ আপনার মতো বিজ্ঞ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ন্য দেশের সমস্ত লোকরা হল নির্বোধ| তাদের শিক্ষামালা আসে মূল্যহীন কাঠের মূর্ত্তিসমূহ থেক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রা হল শুধু মাত্র কাঠের মূর্ত্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, আমি জানি য়ে লোকরা সত্যি সত্যি জানে না কি করে তাদের ভাগ্য নিয়ন্ত্রণ করতে হয়|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 সত্যি জানে না কি ভাবে সঠিক পথে জীবনযাপন করতে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সেই মূর্ত্তি তৈরী করতে তর্শীশের রূপো এবং ঊফসের সোনা ব্যবহার করেছে| ছুতোর মিস্ত্রী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ণকার শ্রমিকরা তাদের সেই মূর্ত্তিদের তৈরী করেছে| তারা সেই মূর্ত্তিদের বেগুনী ও নীল রঙের পোশ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যেছে| “দক্ষ কারীগররা” ঐ “দেবতাদের” তৈরী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, আমাদের শোধন করুন, কিন্তু ন্যায়নিষ্ঠ হোন| রোধ আমাদের আর শাস্তি দে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প্রভুই হলেন সত্যিকারের ঈশ্বর| তিনিই এক মাত্র ঈশ্বর যিনি জীবিত| তিনি হলেন সর্বকালের রাজ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রুদ্ধ হলে পৃথিবী কেঁপে ওঠে এবং সেই এোধ থামানোর ক্ষমতা ঐ ভিন্দেশীদে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দি আপনি রুদ্ধ হন তাহলে অন্য দেশগুলিকে শাস্তি দিন| তারা আপনাকে চেনে না| সম্মান করে না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উপাসনাও করে না| ওই দেশগুলি যাকোবের পরিবারকে ধ্বংস করেছিল| ধ্বংস করেছিল ইস্রায়েলকে| তারা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 ইস্রায়েলের স্বদেশ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বললেন, “এই বার্তা ঐ লোকদের জানিয়ে দাও| ‘ঐ ভ্রান্ত দেবতা পৃথিবী ও স্বর্গকে তৈরী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ধ্বংস হবে এবং তাদের স্বর্গ ও মর্ত্য থেকে অদৃশ্য করে ফেলা 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হলেন সেই এক জন যিনি এই পৃথিবী তৈরী করতে তাঁর শক্তি ব্যবহার করেছিলেন| ঈশ্বর তাঁর জ্ঞ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এই পৃথিবীকে তৈরী করেছেন| তাঁর জ্ঞান ও বোধশক্তি দিয়ে পৃথিবীর ওপরে আকাশের আচ্ছাদন তৈরী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ই উচ্চ বজ্রনির্ঘোষ, বন্যা ও বৃষ্টির কারণ| তিনিই পৃথিবীর সর্বত্র মেঘের সৃষ্টি করেছেন| তিন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ষ্টির সঙ্গে বিদ্য়ুত্‌ পাঠান| তিনিই হাওযার সৃষ্টি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ানুষ এতো বোকা! নিজের হাতে তৈরী মূর্ত্তিদের কাছেই স্বর্ণকার শ্রমিকরা বোকা বনে গেল| ঐ মূর্ত্তি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়ে ছাড়া আর কিছু নয়, ওরা বোধ্বুদ্ধিহী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 মূর্ত্তিরা কোন কিছুর য়োগ্য নয়| ওদের নিয়ে কৌতুক করা যায়| বিচারের সময় ঐ মূর্ত্তি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2026-10-21T09:37:50Z</dcterms:created>
  <dcterms:modified xsi:type="dcterms:W3CDTF">2026-10-21T09:37:50Z</dcterms:modified>
  <dc:title>যিরমিয়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