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8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பிரதானம் சகோதர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பிரதான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்புறு ஞானம் பரம நம்பிக்கை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விஸ்வாசம் இவைகளிலெல்லாம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 பல பாஷை படித்தறிந்தால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கல வெனும் கைம்மணியா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ொருள் யாவும் ஈந்தளித்தால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லையானால் அதிற்பயனில்லை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ணிவுடனுடலைச் சுடக் கொடுத்தால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ிய அன்பில்லால் பயனதிலில்லை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ந்தமும் தயவும் சகல நற்குணம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ந்த சத்தியமும் பொறுமையுமுள்ள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கழிறு மாப்பு பொழிவு பொறாமை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ை அநியாயப் பாவமுஞ் செய்யா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னமடையாது தீங்குமுன்னாது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ழியாது தீமை செய்யாது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லமும் தாங்கும் சகலமும் நம்ப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கைபட வென்றும் மேன்மை பெற்றோங்கும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2026-10-31T02:43:15Z</dcterms:created>
  <dcterms:modified xsi:type="dcterms:W3CDTF">2026-10-31T02:43:15Z</dcterms:modified>
  <dc:title>துதிப் பாடல்கள் : 180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