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தையடிக்கப்பட்டவனும், கோசமாறுபட்டவனும் கர்த்தருடைய சபைக்கு உட்படலாக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தையடிக்கப்பட்டவனும், கோசமாறுபட்டவனும் கர்த்தருடைய சபைக்கு உட்படலாக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ேசிப்பிள்ளையும் கர்த்தருடைய சபைக்கு உட்படலாகாது; அவனுக்குப் பத்தாம் தலைமுறையானவனும் கர்த்தருடைய சபைக்கு உட்படலாக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ியனும் மோவாபியனும் கர்த்தருடைய சபைக்கு உட்படலாகாது; பத்தாம் தலைமுறையிலும் என்றைக்கும் அவர்கள் கர்த்தருடைய சபைக்கு உட்படலாக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ியனும் மோவாபியனும் கர்த்தருடைய சபைக்கு உட்படலாகாது; பத்தாம் தலைமுறையிலும் என்றைக்கும் அவர்கள் கர்த்தருடைய சபைக்கு உட்படலாக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கிப்திலிருந்து புறப்பட்டுவருகிற வழியிலே, அவர்கள் அப்பத்தோடும் தண்ணீரோடும் உங்களுக்கு எதிர்கொண்டு வராததினிமித்தமும், உன்னைச் சபிக்கும்படியாய் மெசொப்பொத்தாமியாவின் ஊராகிய பேத்தோரிலிருந்த பேயோரின் குமாரன் பிலேயாமுக்குக் கூலிபேசி அவனை அழைப்பித்ததினிமித்தமும் இப்படிச் செய்ய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கிப்திலிருந்து புறப்பட்டுவருகிற வழியிலே, அவர்கள் அப்பத்தோடும் தண்ணீரோடும் உங்களுக்கு எதிர்கொண்டு வராததினிமித்தமும், உன்னைச் சபிக்கும்படியாய் மெசொப்பொத்தாமியாவின் ஊராகிய பேத்தோரிலிருந்த பேயோரின் குமாரன் பிலேயாமுக்குக் கூலிபேசி அவனை அழைப்பித்ததினிமித்தமும் இப்படிச் செய்ய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எகிப்திலிருந்து புறப்பட்டுவருகிற வழியிலே, அவர்கள் அப்பத்தோடும் தண்ணீரோடும் உங்களுக்கு எதிர்கொண்டு வராததினிமித்தமும், உன்னைச் சபிக்கும்படியாய் மெசொப்பொத்தாமியாவின் ஊராகிய பேத்தோரிலிருந்த பேயோரின் குமாரன் பிலேயாமுக்குக் கூலிபேசி அவனை அழைப்பித்ததினிமித்தமும் இப்படிச் செய்ய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பிலேயாமுக்குச் செவிகொடுக்கச் சித்தமில்லாமல், உன் தேவனாகிய கர்த்தர் உன்மேல் அன்புகூர்ந்தபடியினால், உன் தேவனாகிய கர்த்தர் அந்தச் சாபத்தை உனக்கு ஆசீர்வாதமாக மாறப்பண்ண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பிலேயாமுக்குச் செவிகொடுக்கச் சித்தமில்லாமல், உன் தேவனாகிய கர்த்தர் உன்மேல் அன்புகூர்ந்தபடியினால், உன் தேவனாகிய கர்த்தர் அந்தச் சாபத்தை உனக்கு ஆசீர்வாதமாக மாறப்ப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ஆயுள்நாட்களுள்ளளவும் ஒருக்காலும் அவர்கள் சமாதானத்தையும் நன்மையையும் தேடா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ியனை அருவருக்காயாக, அவன் உன் சகோதரன்; எகிப்தியனை அருவருக்காயாக, அவன் தேசத்திலே பரதேசியாயிருந்த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ியனை அருவருக்காயாக, அவன் உன் சகோதரன்; எகிப்தியனை அருவருக்காயாக, அவன் தேசத்திலே பரதேசியாயிருந்த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ாம் தலைமுறையில் அவர்களுக்குப் பிறந்த பிள்ளைகள் கர்த்தருடைய சபைக்கு உட்படல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படையெடுத்து உன் சத்துருக்களுக்கு விரோதமாய்ப் புறப்படும்போது, தீதான காரியங்கள் எல்லாவற்றிற்கும் விலகியிருப்ப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ாக்காலத்தில் சம்பவித்த தீட்டினாலே அசுத்தமாயிருக்கிற ஒருவன் உங்களிலிருந்தால், அவன் பாளயத்திற்கு வெளியே போய், பாளயத்திற்குள் வர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யங்காலத்திலே ஜலத்தில் ஸ்நானம்பண்ணி, சூரியன் அஸ்தமிக்கும்போது பாளயத்திற்குள் வர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யங்காலத்திலே ஜலத்தில் ஸ்நானம்பண்ணி, சூரியன் அஸ்தமிக்கும்போது பாளயத்திற்குள் வர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வெளிக்குப் போயிருக்கத்தக்க இடம் பாளயத்திற்குப் புறம்பே இரு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யுதங்களோடே ஒரு சிறுகோலும் உன்னிடத்தில் இருக்கக்கடவது; நீ மலஜலாதிக்குப் போகும்போது, அதனால் மண்ணைத் தோண்டி, மலஜலாதிக்கிருந்து, உன்னிலிருந்து கழிந்துபோனதை மூடிப்போட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யுதங்களோடே ஒரு சிறுகோலும் உன்னிடத்தில் இருக்கக்கடவது; நீ மலஜலாதிக்குப் போகும்போது, அதனால் மண்ணைத் தோண்டி, மலஜலாதிக்கிருந்து, உன்னிலிருந்து கழிந்துபோனதை மூடிப்போட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இரட்சிக்கவும், உன் சத்துருக்களை உனக்கு ஒப்புக்கொடுக்கவும், உன் பாளயத்திற்குள்ளே உலாவிக்கொண்டிருக்கிறார்; ஆகையால், அவர் உன்னிடத்தில் அசுசியான காரியத்தைக் கண்டு, உன்னைவிட்டுப் போகாதபடிக்கு, உன் பாளயம் சுத்தமயிருக்கக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இரட்சிக்கவும், உன் சத்துருக்களை உனக்கு ஒப்புக்கொடுக்கவும், உன் பாளயத்திற்குள்ளே உலாவிக்கொண்டிருக்கிறார்; ஆகையால், அவர் உன்னிடத்தில் அசுசியான காரியத்தைக் கண்டு, உன்னைவிட்டுப் போகாதபடிக்கு, உன் பாளயம் சுத்தமயிருக்கக்கடவ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இரட்சிக்கவும், உன் சத்துருக்களை உனக்கு ஒப்புக்கொடுக்கவும், உன் பாளயத்திற்குள்ளே உலாவிக்கொண்டிருக்கிறார்; ஆகையால், அவர் உன்னிடத்தில் அசுசியான காரியத்தைக் கண்டு, உன்னைவிட்டுப் போகாதபடிக்கு, உன் பாளயம் சுத்தமயிருக்கக்கடவ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எஜமானுக்குத் தப்பி உன்னிடத்தில் வந்த வேலைக்காரனை அவனுடைய எஜமான் கையில் ஒப்புக்கொட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 இருக்கிற உன் வாசல்கள் ஒன்றிலே தனக்குச் சம்மதியான இடத்தைத் தெரிந்துகொண்டு, அதிலே உன்னுடனே இருப்பானாக; அவனை ஒடுக்கவேண்ட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 இருக்கிற உன் வாசல்கள் ஒன்றிலே தனக்குச் சம்மதியான இடத்தைத் தெரிந்துகொண்டு, அதிலே உன்னுடனே இருப்பானாக; அவனை ஒடுக்கவேண்டா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குமாரத்திகளில் ஒருத்தியும் வேசியாயிருக்கக் கூடாது; இஸ்ரவேலின் குமாரரில் ஒருவனும் ஆண்புணர்ச்சிக்காரனாயிருக்கக் கூ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குமாரத்திகளில் ஒருத்தியும் வேசியாயிருக்கக் கூடாது; இஸ்ரவேலின் குமாரரில் ஒருவனும் ஆண்புணர்ச்சிக்காரனாயிருக்கக் கூ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ப்பணயத்தையும், நாயின் கிரயத்தையும் எந்தப் பொருத்தனையினாலாகிலும் உன் தேவனாகிய கர்த்தரின் ஆலயத்திலே கொண்டுவராயாக; அவைகள் இரண்டும் உன் தேவனாகிய கர்த்தருக்கு அருவருப்பானவை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ப்பணயத்தையும், நாயின் கிரயத்தையும் எந்தப் பொருத்தனையினாலாகிலும் உன் தேவனாகிய கர்த்தரின் ஆலயத்திலே கொண்டுவராயாக; அவைகள் இரண்டும் உன் தேவனாகிய கர்த்தருக்கு அருவருப்பானவை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டனாகக் கொடுக்கிற பணத்துக்கும் ஆகாரத்துக்கும், கடனாகக் கொடுக்கிறவேறே எந்தப் பொருளுக்கும், உன் சகோதரன் கையில் வட்டி வாங்க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ியன் கையில் நீ வட்டிவாங்கலாம்; நீ சுதந்தரிக்கப்போகிற தேசத்தில் உன் தேவனாகிய கர்த்தர் நீ கையிடும்வேலையிலெல்லாம் உன்னை ஆசீர்வதிக்கும்படி உன் சகோதரன் கையிலே வட்டிவாங்க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ியன் கையில் நீ வட்டிவாங்கலாம்; நீ சுதந்தரிக்கப்போகிற தேசத்தில் உன் தேவனாகிய கர்த்தர் நீ கையிடும்வேலையிலெல்லாம் உன்னை ஆசீர்வதிக்கும்படி உன் சகோதரன் கையிலே வட்டிவாங்க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ியன் கையில் நீ வட்டிவாங்கலாம்; நீ சுதந்தரிக்கப்போகிற தேசத்தில் உன் தேவனாகிய கர்த்தர் நீ கையிடும்வேலையிலெல்லாம் உன்னை ஆசீர்வதிக்கும்படி உன் சகோதரன் கையிலே வட்டிவாங்க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ேவனாகிய கர்த்தருக்குப் பொருத்தனை பண்ணியிருந்தால், அதைச் செலுத்தத் தாமதஞ்செய்யாதே; உன் தேவனாகிய கர்த்தர் அதை நிச்சயமாய் உன் கையில் கேட்பார்; அது உனக்குப் பாவம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ேவனாகிய கர்த்தருக்குப் பொருத்தனை பண்ணியிருந்தால், அதைச் செலுத்தத் தாமதஞ்செய்யாதே; உன் தேவனாகிய கர்த்தர் அதை நிச்சயமாய் உன் கையில் கேட்பார்; அது உனக்குப் பாவம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பொருத்தனைபண்ணாதிருந்தால், உன்மேல் பாவம் இ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வாயினால் சொன்னதை நிறைவேற்றவேண்டும்; உன் தேவனாகிய கர்த்தருக்கு உன் வாயினால் நீ பொருத்தனைபண்ணிச் சொன்ன உற்சாகபலியைச் செலுத்தித் தீர்ப்ப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வாயினால் சொன்னதை நிறைவேற்றவேண்டும்; உன் தேவனாகிய கர்த்தருக்கு உன் வாயினால் நீ பொருத்தனைபண்ணிச் சொன்ன உற்சாகபலியைச் செலுத்தித் தீர்ப்ப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பிறனுடைய திராட்சத்தோட்டத்தில் பிரவேசித்தால், உன் ஆசைதீர திராட்சப்பழங்களைத் திர்ப்தியாகப் புசிக்கலாம்; உன் கூடையிலே ஒன்றும் எடுத்துக்கொண்டு போகக் கூடா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பிறனுடைய திராட்சத்தோட்டத்தில் பிரவேசித்தால், உன் ஆசைதீர திராட்சப்பழங்களைத் திர்ப்தியாகப் புசிக்கலாம்; உன் கூடையிலே ஒன்றும் எடுத்துக்கொண்டு போகக் கூடா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றனுடைய விளைச்சலில் பிரவேசித்தால், உன் கையினால் கதிர்களைக் கொய்யலாம்; நீ அந்த விளைச்சலில் அரிவாளை இடலாகா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றனுடைய விளைச்சலில் பிரவேசித்தால், உன் கையினால் கதிர்களைக் கொய்யலாம்; நீ அந்த விளைச்சலில் அரிவாளை இடலாக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గాయమునొందిన వృషణములు గలవాడేగాని మర్మాంగము కోయబడినవాడేగాని యెహోవా సమాజ ములో చేరకూడదు. కుండ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మాజ ములో చేర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నికి పదియవ తరమువాడైనను యెహోవా సమాజములో చేర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మ్మోనీయుడేగాని మోయాబీయుడేగాని యెహోవా సమాజములో చేరకూడదు. వారిలో పదియవ తరము వారైనను ఎన్న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మాజములో చేర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ఏలయనగా మీరు ఐగుప్తులోనుండి వచ్చు చుండగా వారు అన్నపానములు తీసికొని మిమ్మును ఎదుర్కొనరాక,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పించుటకు బహుమానమునిచ్చి నదుల యరాములోని పెతోరులోనుండి నీకు విరోధముగా బెయోరు కుమారుడైన బిలా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యితే నీ దేవుడైన యెహోవా బిలాము మాట విన నొల్లకుండెను. నీ దేవుడైన యెహోవా నిన్ను ప్రేమిం చ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దేవుడైన యెహోవా నీ నిమిత్తము ఆ శాప మును ఆశీర్వాదముగా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దినములన్నిట ఎన్న డును వారి క్షేమమునైనను మేలునైనను విచార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ఎదోమీయులు నీ సహోదరులు గనుక వారిని ద్వేషింప కూడదు. ఐగుప్తుదేశములో నీవు పరదేశివై యుంటివ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ీయులను ద్వేష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వారికి పుట్టిన పిల్లలలో మూడవ తరమువారు యెహోవా సమాజములో చేర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నీ సేన శత్రువులతో యుద్ధమునకు బయలుదేరునప్పుడు ఏ దుష్కార్యమును చేయకుండ జాగ్రత్త ప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రాత్రి జరిగినదానివలన మైలపడినవాడు మీలో ఉండినయెడల వాడు పాళెము వెలుపలికి వెళ్లిపో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 పాళెములో చేరకూడదు; సాయంకాలమున అతడు నీళ్లతో స్నానముచేసి సూర్యుడు అస్తమించిన తరువాత పాళె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ర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ాళెము వెలుపల నీకు ఒక చోటు ఉండవలెను, ఆ బహిర్భూమికి నీవు వెళ్ల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నీ ఆయుధములుగాక గసిక యొకటి నీ యొద్ద ఉండవలెను. నీవు బహిర్భూమికి వెళ్లునప్పుడు దానితో త్రవ్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నుకకు తిరిగి నీ మలమును కప్పివ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 దేవుడైన యెహోవా నిన్ను విడిపించుటకును నీ శత్రువు లను నీకు అప్పగించుటకును నీ పాళెములో సంచర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ండును గనుక ఆయన నీలో అసహ్యమైన దేనినైనను చూచి నిన్ను విడువకుండునట్లు నీ పాళెము పరిశుద్థ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న యజమానునియొద్దనుండి తప్పించుకొని నీయొద్దకు వచ్చిన దాసుని వాని యజమానునికి అప్పగ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ు తన యిష్టప్రకారము నీ గ్రామములలో ఒకదాని యందు తాను ఏర్పరచుకొనిన చోట మీతో కలిసి మీ 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పవలెను; నీవు వాని బాధ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శ్రాయేలు కుమార్తెలలో ఎవతెయు వేశ్యగా ఉండ కూడదు. ఇశ్రాయేలు కుమారులలో ఎవడును పురుష గామ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డుపుసొమ్మునేగాని కుక్క విలువనేగాని మ్రొక్కుబడిగా నీ దేవుడైన యెహోవా యింటికి తేకూడదు. ఏలయనగా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ును నీ దేవు డైన యెహోవాకు హేయ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వెండినేగాని ఆహారద్రవ్యమునేగాని, వడ్డికి వేయ బడు దేనిని నీ సహోదరులకు వడ్డికియ్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న్యు నికి వడ్డికి బదులు ఇయ్యవచ్చునుగాని నీవు స్వాధీనపరచు కొనునట్లు చేరబోవుచున్న దేశములో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నీవు చేయు ప్రయత్నములన్నిటి విషయములోను నిన్ను ఆశీర్వదించునట్లు నీ సహోదరులకు వడ్డ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దులు ఇయ్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వు నీ దేవుడైన యెహోవాకు మ్రొక్కుకొనిన తరు వాత ఆ మ్రొక్కుబడిని చెల్లించుటకు తడవు చేయ కూడదు.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తప్పక నీవలన దాని రాబట్టుకొనును, అది నీకు పాప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వు మ్రొక్కు కొననియెడల నీయందు ఆ పాపమ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 పెదవుల నుండి బయలుదేరిన మాటను నెరవేర్చుకొని, నీ దేవుడైన యెహోవాకు మ్రొక్కుకొనిన ప్రకారమ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నోట పలికినట్లు స్వేచ్ఛార్పణము నర్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వు నీ పొరుగువాని ద్రాక్షతోటకు వచ్చునప్పుడు నీ యిష్టప్రకారము నీకు చాలినంతవరకు ద్రాక్షపండ్లు త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ను గాని నీ పాత్రలో వాటిని వేసి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 పొరుగువాని పంటచేనికి వచ్చునప్పుడు నీ చేతితో వెన్నులు త్రుంచుకొనవచ్చును గాని నీ పొరుగు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టచేనిమీద కొడవలి వే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2026-10-21T04:46:26Z</dcterms:created>
  <dcterms:modified xsi:type="dcterms:W3CDTF">2026-10-21T04:46:26Z</dcterms:modified>
  <dc:title>ద్వితీయోపదేశకాండము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