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me when I call, O God of my righteousness: you have enlarged me when I was in distress; have mercy upon me, and hear my pray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me when I call, O God of my righteousness: you have enlarged me when I was in distress; have mercy upon me, and hear my pray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all of you sons of men, how long will all of you turn my glory into shame? how long will all of you love vanity, and seek after leasing? Sela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all of you sons of men, how long will all of you turn my glory into shame? how long will all of you love vanity, and seek after leasing? Sela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know that the LORD has set apart him that is godly for himself: the LORD will hear when I call unto him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know that the LORD has set apart him that is godly for himself: the LORD will hear when I call unto him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Stand in awe, and sin not: commune with your own heart upon your bed, and be still. Sela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Stand in awe, and sin not: commune with your own heart upon your bed, and be still. Sela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ffer the sacrifices of righteousness, and put your trust in the LOR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 be many that say, Who will show us any good? LORD, lift you up the light of your countenance upon u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 be many that say, Who will show us any good? LORD, lift you up the light of your countenance upon u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have put gladness in my heart, more than in the time that their corn and their wine increas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have put gladness in my heart, more than in the time that their corn and their wine increase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both lay me down in peace, and sleep: for you, LORD, only make me dwell in safet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both lay me down in peace, and sleep: for you, LORD, only make me dwell in safet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7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ீதியின் தேவனே, நான் கூப்பிடுகையில் எனக்குச் செவிகொடும்; நெருக்கத்தில் இருந்த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ாலமுண்டாக்கினீர்; எனக்கு இரங்கி என் விண்ணப்பத்தைக் கேட்ட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ரே, எதுவரைக்கும் என் மகிமையை அவமானப்படுத்தி, வீணானதை விரும்பி, பொய்யை நாடு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க்தியுள்ளவனைக் கர்த்தர் தமக்காகத் தெரிந்துகொண்டாரென்று அறியுங்கள்; நான் கர்த்த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ோக்கிக்கூப்பிடுகையில் அவர் கேட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கோபங்கொண்டாலும், பாவஞ்செய்யாதிருங்கள்; உங்கள் படுக்கையிலே உங்கள் இருதயத்தில் பேசிக்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மர்ந்திருங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யின் பலிகளைச் செலுத்தி, கர்த்தர்மேல் நம்பிக்கையாய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ுக்கு நன்மை காண்பிப்பவன் யார் என்று சொல்லுகிறவர்கள் அநேகர்; கர்த்தாவே, உம்முடைய முக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ளியை எங்கள்மேல் பிரகாசிக்க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க்குத் தானியமும் திராட்சரசமும் பெருகியிருக்கிறகாலத்தின் சந்தோஷத்தைப்பார்க்கிலும், அதி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ோஷத்தை என் இருதயத்தில் தந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ாதானத்தோடே படுத்துக்கொண்டு நித்திரைசெய்வேன்; கர்த்தாவே, நீர் ஒருவரே என்னைச் சுகமாய்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ப்பண்ண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2026-11-01T17:51:18Z</dcterms:created>
  <dcterms:modified xsi:type="dcterms:W3CDTF">2026-11-01T17:51:18Z</dcterms:modified>
  <dc:title>சங்கீதம்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