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presProps" Target="presProps.xml"/>
  <Relationship Id="rId74" Type="http://schemas.openxmlformats.org/officeDocument/2006/relationships/viewProps" Target="viewProps.xml"/>
  <Relationship Id="rId7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ோனின் சந்ததியாரில் எவன் குஷ்டரோகியோ, எவன் பிரமியமுள்ளவனோ, அவன் சுத்தமாகும்மட்டும் பரிசுத்தமானவைகளில் புசிக்கலாகாது; பிணத்தினாலே தீட்டானவைகளில் எதையாகிலும் தொட்டவனும், இந்திரியங்கழிந்தவன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ோனின் சந்ததியாரில் எவன் குஷ்டரோகியோ, எவன் பிரமியமுள்ளவனோ, அவன் சுத்தமாகும்மட்டும் பரிசுத்தமானவைகளில் புசிக்கலாகாது; பிணத்தினாலே தீட்டானவைகளில் எதையாகிலும் தொட்டவனும், இந்திரியங்கழிந்தவனும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ீட்டுப்படுத்துகிற யாதொரு ஊரும்பிராணியையாகிலும் தீட்டுள்ள மனிதனையாகிலும் தொட்டவன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ீட்டுப்படுத்துகிற யாதொரு ஊரும்பிராணியையாகிலும் தீட்டுள்ள மனிதனையாகிலும் தொட்டவனும்,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ாயங்காலம்மட்டும் தீட்டுப்பட்டிருப்பான்; அவன் ஜலத்தில் ஸ்நானம்பண்ணும்வரைக்கும் பரிசுத்தமானவைகளில் புசிக்கலாக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ாயங்காலம்மட்டும் தீட்டுப்பட்டிருப்பான்; அவன் ஜலத்தில் ஸ்நானம்பண்ணும்வரைக்கும் பரிசுத்தமானவைகளில் புசிக்கலாகா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ூரியன் அஸ்தமித்தபின்பு சுத்தமாயிருப்பான்; அதன்பின்பு அவன் பரிசுத்தமானவைகளில் புசிக்கலாம்; அது அவனுடைய ஆகார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ூரியன் அஸ்தமித்தபின்பு சுத்தமாயிருப்பான்; அதன்பின்பு அவன் பரிசுத்தமானவைகளில் புசிக்கலாம்; அது அவனுடைய ஆகார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னாய்ச் செத்ததையும் பீறுண்டதையும் அவன் புசிக்கிறதினாலே தன்னைத் தீட்டுப்படுத்தலாகாது; நான் கர்த்த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னாய்ச் செத்ததையும் பீறுண்டதையும் அவன் புசிக்கிறதினாலே தன்னைத் தீட்டுப்படுத்தலாகாது; நான் கர்த்த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பரிசுத்தமானதை அவர்கள் பரிசுத்தக்குலைச்சலாக்குகிறதினாலே, பாவம் சுமந்து அதினிமித்தம் சாகாதபடிக்கு, என் கட்டளையைக் காக்கக்கடவர்கள்; நான் அவர்களைப் பரிசுத்தமாக்குகிற கர்த்த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கையால் பரிசுத்தமானதை அவர்கள் பரிசுத்தக்குலைச்சலாக்குகிறதினாலே, பாவம் சுமந்து அதினிமித்தம் சாகாதபடிக்கு, என் கட்டளையைக் காக்கக்கடவர்கள்; நான் அவர்களைப் பரிசுத்தமாக்குகிற கர்த்த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ியன் ஒருவனும் பரிசுத்தமானவைகளில் புசிக்கலாகாது; ஆசாரியன் வீட்டில் தங்கியிருக்கிறவனும் கூலிவேலைசெய்கிறவனும் பரிசுத்தமானதில் புசிக்கலாகா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்நியன் ஒருவனும் பரிசுத்தமானவைகளில் புசிக்கலாகாது; ஆசாரியன் வீட்டில் தங்கியிருக்கிறவனும் கூலிவேலைசெய்கிறவனும் பரிசுத்தமானதில் புசிக்கலாகா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ரியனால் பணத்துக்குக் கொள்ளப்பட்டவனும், அவன் வீட்டிலே பிறந்தவனும் அவனுடைய ஆகாரத்தில் புசிக்கலா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சாரியனால் பணத்துக்குக் கொள்ளப்பட்டவனும், அவன் வீட்டிலே பிறந்தவனும் அவனுடைய ஆகாரத்தில் புசிக்கலா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சாரியனுடைய குமாரத்தி அந்நியனுக்கு வாழ்க்கைப்பட்டால், அவள் பரிசுத்தமானவைகளின் படைப்பிலே புசிக்கலாகா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சாரியனுடைய குமாரத்தி அந்நியனுக்கு வாழ்க்கைப்பட்டால், அவள் பரிசுத்தமானவைகளின் படைப்பிலே புசிக்கலாகா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தவையாய்ப்போன, அல்லது தள்ளப்பட்டவளான ஆசாரியனுடைய குமாரத்தி பிள்ளையில்லாதிருந்து, தன் தகப்பன் வீட்டில் தன்னுடைய இளவயதில் இருந்ததுபோலத் திரும்பவந்து இருந்தாளேயாகில், அவள் தன் தகப்பன் ஆகாரத்தில் புசிக்கலாம், அந்நியனாகிய ஒருவனும் அதில் புசிக்கலாகா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தவையாய்ப்போன, அல்லது தள்ளப்பட்டவளான ஆசாரியனுடைய குமாரத்தி பிள்ளையில்லாதிருந்து, தன் தகப்பன் வீட்டில் தன்னுடைய இளவயதில் இருந்ததுபோலத் திரும்பவந்து இருந்தாளேயாகில், அவள் தன் தகப்பன் ஆகாரத்தில் புசிக்கலாம், அந்நியனாகிய ஒருவனும் அதில் புசிக்கலாக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எனக்கென்று நியமித்துச் செலுத்துகிற பரிசுத்த வஸ்துக்களைக் குறித்து ஆரோனும் அவன் குமாரரும் என் பரிசுத்த நாமத்தைப் பரிசுத்தக்குலைச்சலாக்காதபடிக்கு எச்சரிக்கையாய் இருக்கவேண்டும் என்று அவர்களோடே சொல்; நான் கர்த்த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ிதவையாய்ப்போன, அல்லது தள்ளப்பட்டவளான ஆசாரியனுடைய குமாரத்தி பிள்ளையில்லாதிருந்து, தன் தகப்பன் வீட்டில் தன்னுடைய இளவயதில் இருந்ததுபோலத் திரும்பவந்து இருந்தாளேயாகில், அவள் தன் தகப்பன் ஆகாரத்தில் புசிக்கலாம், அந்நியனாகிய ஒருவனும் அதில் புசிக்கலாகா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அறியாமல் பரிசுத்தமானதில் புசித்ததுண்டானால், அவன் அதிலே ஐந்தில் ஒரு பங்கு அதிகமாய்க் கூட்டிப் பரிசுத்தமானவைகளோடுங்கூட ஆசாரியனுக்குக் கொடுக்கக்கடவ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ஒருவன் அறியாமல் பரிசுத்தமானதில் புசித்ததுண்டானால், அவன் அதிலே ஐந்தில் ஒரு பங்கு அதிகமாய்க் கூட்டிப் பரிசுத்தமானவைகளோடுங்கூட ஆசாரியனுக்குக் கொடுக்கக்கடவ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கர்த்தருக்குப் படைக்கிற இஸ்ரவேல் புத்திரருடைய பரிசுத்தமானவைகளைப் பரிசுத்தக்குலைச்சலாக்காமல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கர்த்தருக்குப் படைக்கிற இஸ்ரவேல் புத்திரருடைய பரிசுத்தமானவைகளைப் பரிசுத்தக்குலைச்சலாக்காமல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ைப் புசிக்கிறதினால் அவர்கள்மேல் குற்றமான அக்கிரமத்தைச் சுமரப்பண்ணாமலும் இருப்பார்களாக; நான் அவர்கள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ைப் புசிக்கிறதினால் அவர்கள்மேல் குற்றமான அக்கிரமத்தைச் சுமரப்பண்ணாமலும் இருப்பார்களாக; நான் அவர்களைப் பரிசுத்தமாக்குகிற கர்த்தர் என்று சொல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னும் கர்த்தர் மோசேயை நோக்கி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ஆரோனோடும் அவன் குமாரரோடும் இஸ்ரவேல் புத்திரர் அனைவரோடும் சொல்லவேண்டியது என்னவென்றால்: இஸ்ரவேல் குடும்பத்தாரிலும் இஸ்ரவேலில் தங்குகிற அந்நியர்களிலும் தங்களுடைய பொருத்தனைகளின்படியாகிலும் உற்சாகத்தின்படியாகிலும் சர்வாங்க தகனபலிகளாகக் கர்த்தருக்குத் தங்கள் காணிக்கையை எவர்கள் செலுத்தப்போகிறார்களோ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ஆரோனோடும் அவன் குமாரரோடும் இஸ்ரவேல் புத்திரர் அனைவரோடும் சொல்லவேண்டியது என்னவென்றால்: இஸ்ரவேல் குடும்பத்தாரிலும் இஸ்ரவேலில் தங்குகிற அந்நியர்களிலும் தங்களுடைய பொருத்தனைகளின்படியாகிலும் உற்சாகத்தின்படியாகிலும் சர்வாங்க தகனபலிகளாகக் கர்த்தருக்குத் தங்கள் காணிக்கையை எவர்கள் செலுத்தப்போகிறார்களோ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எனக்கென்று நியமித்துச் செலுத்துகிற பரிசுத்த வஸ்துக்களைக் குறித்து ஆரோனும் அவன் குமாரரும் என் பரிசுத்த நாமத்தைப் பரிசுத்தக்குலைச்சலாக்காதபடிக்கு எச்சரிக்கையாய் இருக்கவேண்டும் என்று அவர்களோடே சொல்; நான் கர்த்த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ஆரோனோடும் அவன் குமாரரோடும் இஸ்ரவேல் புத்திரர் அனைவரோடும் சொல்லவேண்டியது என்னவென்றால்: இஸ்ரவேல் குடும்பத்தாரிலும் இஸ்ரவேலில் தங்குகிற அந்நியர்களிலும் தங்களுடைய பொருத்தனைகளின்படியாகிலும் உற்சாகத்தின்படியாகிலும் சர்வாங்க தகனபலிகளாகக் கர்த்தருக்குத் தங்கள் காணிக்கையை எவர்கள் செலுத்தப்போகிறார்களோ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ஆரோனோடும் அவன் குமாரரோடும் இஸ்ரவேல் புத்திரர் அனைவரோடும் சொல்லவேண்டியது என்னவென்றால்: இஸ்ரவேல் குடும்பத்தாரிலும் இஸ்ரவேலில் தங்குகிற அந்நியர்களிலும் தங்களுடைய பொருத்தனைகளின்படியாகிலும் உற்சாகத்தின்படியாகிலும் சர்வாங்க தகனபலிகளாகக் கர்த்தருக்குத் தங்கள் காணிக்கையை எவர்கள் செலுத்தப்போகிறார்களோ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தங்கள் மனதின்படியே மாடுகளிலாகிலும் ஆடுகளிலாகிலும் வெள்ளாடுகளிலாகிலும் பழுதற்ற ஒரு ஆணைப் பிடித்துவந்து செலுத்துவார்களாக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கள் தங்கள் மனதின்படியே மாடுகளிலாகிலும் ஆடுகளிலாகிலும் வெள்ளாடுகளிலாகிலும் பழுதற்ற ஒரு ஆணைப் பிடித்துவந்து செலுத்துவார்களாக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ழுதுள்ள ஒன்றையும் செலுத்த வேண்டாம்; அது உங்கள் நிமித்தம் அங்கிகரிக்கப்படுவதில்லை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ழுதுள்ள ஒன்றையும் செலுத்த வேண்டாம்; அது உங்கள் நிமித்தம் அங்கிகரிக்கப்படுவதில்லை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வன் விசேஷித்த பொருத்தனையாவது, உற்சாகமாயாவது, கர்த்தருக்கு மாடுகளிலாகிலும் ஆடுகளிலாகிலும் சமாதானபலிகளைச் செலுத்தப்போனால், அது அங்கிகரிக்கும்படி, ஒரு பழுதுமில்லாமல் உத்தமமாயிருக்கவேண்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வன் விசேஷித்த பொருத்தனையாவது, உற்சாகமாயாவது, கர்த்தருக்கு மாடுகளிலாகிலும் ஆடுகளிலாகிலும் சமாதானபலிகளைச் செலுத்தப்போனால், அது அங்கிகரிக்கும்படி, ஒரு பழுதுமில்லாமல் உத்தமமாயிருக்கவேண்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வன் விசேஷித்த பொருத்தனையாவது, உற்சாகமாயாவது, கர்த்தருக்கு மாடுகளிலாகிலும் ஆடுகளிலாகிலும் சமாதானபலிகளைச் செலுத்தப்போனால், அது அங்கிகரிக்கும்படி, ஒரு பழுதுமில்லாமல் உத்தமமாயிருக்கவேண்ட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ருடு, நெரிசல், முடம், கழலை, சொறி, புண் முதலிய பழுதுள்ளவைகளை நீங்கள் கர்த்தருக்குச் செலுத்தாமலும், அவைகளாலே கர்த்தருக்குப் பலிபீடத்தின்மேல் தகனபலியிடாமலும் இருப்பீர்கள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் புத்திரர் எனக்கென்று நியமித்துச் செலுத்துகிற பரிசுத்த வஸ்துக்களைக் குறித்து ஆரோனும் அவன் குமாரரும் என் பரிசுத்த நாமத்தைப் பரிசுத்தக்குலைச்சலாக்காதபடிக்கு எச்சரிக்கையாய் இருக்கவேண்டும் என்று அவர்களோடே சொல்; நான் கர்த்த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ருடு, நெரிசல், முடம், கழலை, சொறி, புண் முதலிய பழுதுள்ளவைகளை நீங்கள் கர்த்தருக்குச் செலுத்தாமலும், அவைகளாலே கர்த்தருக்குப் பலிபீடத்தின்மேல் தகனபலியிடாமலும் இருப்பீர்கள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ருடு, நெரிசல், முடம், கழலை, சொறி, புண் முதலிய பழுதுள்ளவைகளை நீங்கள் கர்த்தருக்குச் செலுத்தாமலும், அவைகளாலே கர்த்தருக்குப் பலிபீடத்தின்மேல் தகனபலியிடாமலும் இருப்பீர்கள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ண்ட அல்லது குறுகின அவயவமுள்ள மாட்டையும் ஆட்டையும் நீ உற்சாகபலியாக இடலாம்; பொருத்தனைக்காக அது அங்கிகரிக்கப்படமாட்டா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ண்ட அல்லது குறுகின அவயவமுள்ள மாட்டையும் ஆட்டையும் நீ உற்சாகபலியாக இடலாம்; பொருத்தனைக்காக அது அங்கிகரிக்கப்படமாட்டா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ிதை நசுங்கினதையும் நொறுங்கினதையும் காயம்பட்டதையும் விதை அறுக்கப்பட்டதையும் நீங்கள் கர்த்தருக்குச் செலுத்தாமலும், அவைகளை உங்கள் தேசத்திலே பலியிடாமலும் இருப்பீர்களாக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விதை நசுங்கினதையும் நொறுங்கினதையும் காயம்பட்டதையும் விதை அறுக்கப்பட்டதையும் நீங்கள் கர்த்தருக்குச் செலுத்தாமலும், அவைகளை உங்கள் தேசத்திலே பலியிடாமலும் இருப்பீர்களாக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ியன் புத்திரன் கையிலும் இப்படிப்பட்டதை வாங்கி, தேவனுக்கு அப்பமாகச் செலுத்தீர்களாக; அவைகளின் கேடும் பழுதும் அவைகளில் இருக்கிறது; அவைகள் உங்களுக்காக அங்கிகரிக்கப்படுவதில்லை என்று சொல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ந்நியன் புத்திரன் கையிலும் இப்படிப்பட்டதை வாங்கி, தேவனுக்கு அப்பமாகச் செலுத்தீர்களாக; அவைகளின் கேடும் பழுதும் அவைகளில் இருக்கிறது; அவைகள் உங்களுக்காக அங்கிகரிக்கப்படுவதில்லை என்று சொல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ின்னும் கர்த்தர் மோசேயை நோக்கி: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ஒரு கன்றாவது செம்மறியாட்டுக்குட்டியாவது வெள்ளாட்டுக்குட்டியாவது பிறந்தால், அது ஏழுநாள் தன் தாயினிடத்தில் இருக்கக்கடவது; எட்டாம் நாள்முதல் அது கர்த்தருக்குத் தகனபலியாக அங்கிகரிக்கப்ப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ன்றியும் நீ அவர்களை நோக்கி: உங்கள் தலைமுறைகளில் உள்ள சந்ததியாரில் எவனாகிலும் தான் தீட்டுப்பட்டிருக்கும்போது, இஸ்ரவேல் புத்திரர் கர்த்தருக்கு நியமித்துச் செலுத்துகிற பரிசுத்தமானவைகளண்டையில் சேர்ந்தால், அந்த ஆத்துமா என் சந்நிதியில் இராதபடிக்கு அறுப்புண்டுபோவான் என்று சொல்; நான் கர்த்த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ஒரு கன்றாவது செம்மறியாட்டுக்குட்டியாவது வெள்ளாட்டுக்குட்டியாவது பிறந்தால், அது ஏழுநாள் தன் தாயினிடத்தில் இருக்கக்கடவது; எட்டாம் நாள்முதல் அது கர்த்தருக்குத் தகனபலியாக அங்கிகரிக்கப்பட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ஒரு கன்றாவது செம்மறியாட்டுக்குட்டியாவது வெள்ளாட்டுக்குட்டியாவது பிறந்தால், அது ஏழுநாள் தன் தாயினிடத்தில் இருக்கக்கடவது; எட்டாம் நாள்முதல் அது கர்த்தருக்குத் தகனபலியாக அங்கிகரிக்கப்பட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சுவையும் அதின் கன்றையும், ஆட்டையும் அதின் குட்டியையும் ஒரேநாளில் கொல்லவேண்டா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ுக்கு ஸ்தோத்திரபலியைச் செலுத்துவீர்களானால் மனப்பூர்வமாய் அதைச் செலுத்துவீர்களாக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ர்த்தருக்கு ஸ்தோத்திரபலியைச் செலுத்துவீர்களானால் மனப்பூர்வமாய் அதைச் செலுத்துவீர்களாக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நாளிலேதான் அது புசிக்கப்படவேண்டும்; விடியற்காலம்மட்டும் நீங்கள் அதில் ஒன்றும் மீதியாக வைக்கவேண்டாம்; நான் கர்த்த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ந்நாளிலேதான் அது புசிக்கப்படவேண்டும்; விடியற்காலம்மட்டும் நீங்கள் அதில் ஒன்றும் மீதியாக வைக்கவேண்டாம்; நான் கர்த்தர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ீங்கள் என் கட்டளைகளைக் கைக்கொண்டு, அவைகளின்படி செய்யக்கடவீர்கள்; நான் கர்த்த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 பரிசுத்த நாமத்தைப் பரிசுத்தக்குலைச்சலாக்காதிருப்பீர்களாக; நான் இஸ்ரவேல் புத்திரர் நடுவே பரிசுத்தர் என்று மதிக்கப்படுவேன்; நான் உங்களைப் பரிசுத்தமாக்குகிற கர்த்த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 பரிசுத்த நாமத்தைப் பரிசுத்தக்குலைச்சலாக்காதிருப்பீர்களாக; நான் இஸ்ரவேல் புத்திரர் நடுவே பரிசுத்தர் என்று மதிக்கப்படுவேன்; நான் உங்களைப் பரிசுத்தமாக்குகிற கர்த்த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ன்றியும் நீ அவர்களை நோக்கி: உங்கள் தலைமுறைகளில் உள்ள சந்ததியாரில் எவனாகிலும் தான் தீட்டுப்பட்டிருக்கும்போது, இஸ்ரவேல் புத்திரர் கர்த்தருக்கு நியமித்துச் செலுத்துகிற பரிசுத்தமானவைகளண்டையில் சேர்ந்தால், அந்த ஆத்துமா என் சந்நிதியில் இராதபடிக்கு அறுப்புண்டுபோவான் என்று சொல்; நான் கர்த்த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ான் உங்களுக்குத் தேவனாயிருப்பதற்காக, உங்களை எகிப்துதேசத்திலிருந்து புறப்படப்பண்ணினேன்; நான் கர்த்தர் என்று சொல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ன்றியும் நீ அவர்களை நோக்கி: உங்கள் தலைமுறைகளில் உள்ள சந்ததியாரில் எவனாகிலும் தான் தீட்டுப்பட்டிருக்கும்போது, இஸ்ரவேல் புத்திரர் கர்த்தருக்கு நியமித்துச் செலுத்துகிற பரிசுத்தமானவைகளண்டையில் சேர்ந்தால், அந்த ஆத்துமா என் சந்நிதியில் இராதபடிக்கு அறுப்புண்டுபோவான் என்று சொல்; நான் கர்த்த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ரோனின் சந்ததியாரில் எவன் குஷ்டரோகியோ, எவன் பிரமியமுள்ளவனோ, அவன் சுத்தமாகும்மட்டும் பரிசுத்தமானவைகளில் புசிக்கலாகாது; பிணத்தினாலே தீட்டானவைகளில் எதையாகிலும் தொட்டவனும், இந்திரியங்கழிந்தவன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, until he be clean. And whoso touches any thing that is unclean by the dead, or a man w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ed goes from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r whosoever touches any creeping thing, whereby he may be made unclean, or a man of whom he m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uncleanness, whatsoever uncleanness he ha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soul which has touched any such shall be unclean until even, and shall not eat of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, unless he wash his flesh with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the sun is down, he shall be clean, and shall afterward eat of the holy things; be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is his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at which dies of itself, or is torn with beasts, he shall not eat to defile himself therewi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y shall therefore keep mine ordinance, lest they bear sin for it, and die therefore, if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fane it: I the LORD do sanctif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 shall no stranger eat of the holy thing: a sojourner of the priest, or an hired serva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eat of the holy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if the priest buy any soul with his money, he shall eat of it, and he that is born i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: they shall eat of his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f the priest's daughter also be married unto a stranger, she may not eat of an offer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y th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if the priest's daughter be a widow, or divorced, and have no child, and is returne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r father's house, as in her youth, she shall eat of her father's food: but there shall b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Aaron and to his sons, that they separate themselves from the holy thing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anger ea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if a man eat of the holy thing unwittingly, then he shall put the fifth part thereof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, and shall give it unto the priest with the holy 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shall not profane the holy things of the children of Israel, which they offer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Or suffer them to bear the iniquity of trespass, when they eat their holy things: for I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sanctify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peak unto Aaron, and to his sons, and unto all the children of Israel, and say unto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soever he be of the house of Israel, or of the strangers in Israel, that will offer his obl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, and that they profane not my holy name in those things which they hallow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all his vows, and for all his freewill offerings, which they will offer unto the LORD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t offer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of you shall offer at your own will a male without blemish, of the beeves, of the sheep, 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goa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whatsoever has a blemish, that shall all of you not offer: for it shall not be accepta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osoever offers a sacrifice of peace offerings unto the LORD to accomplish his vow, 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eewill offering in beeves or sheep, it shall be perfect to be accepted; there shall be no blemi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Blind, or broken, or physically disabled, or having a leaking sore, or scurvy, or scabbed,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you shall not offer these unto the LORD, nor make an offering by fire of them upon the altar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Either a bullock or a lamb that has any thing superfluous or lacking in his parts, that may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 for a freewill offering; but for a vow it shall not be accep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ll of you shall not offer unto the LORD that which is bruised, or crushed, or broken, or cu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shall all of you make any offering thereof in your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Neither from a stranger's hand shall all of you offer the bread of your God of any of thes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their corruption is in them, and blemishes be in them: they shall not be accepted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When a bullock, or a sheep, or a goat, is brought forth, then it shall be seven days und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ay unto them, Whosoever he be of all your seed among your generations, that goes unto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m; and from the eighth day and thenceforth it shall be accepted for an offering made by fir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whether it be cow, or ewe, all of you shall not kill it and her young both in one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when all of you will offer a sacrifice of thanksgiving unto the LORD, offer it at your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On the same day it shall be eaten up; all of you shall leave none of it until the next day: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Therefore shall all of you keep my commandments, and do them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Neither shall all of you profane my holy name; but I will be hallowed among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: I am the LORD which hallow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s, which the children of Israel hallow unto the LORD, having his uncleanness upon him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at brought you out of the land of Egypt, to be your God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l shall be cut off from my presence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soever of the seed of Aaron is a leper, or has a running issue; he shall not eat of the ho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2026-06-03T08:36:10Z</dcterms:created>
  <dcterms:modified xsi:type="dcterms:W3CDTF">2026-06-03T08:36:10Z</dcterms:modified>
  <dc:title>லேவியராகமம் : 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