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presProps" Target="presProps.xml"/>
  <Relationship Id="rId65" Type="http://schemas.openxmlformats.org/officeDocument/2006/relationships/viewProps" Target="viewProps.xml"/>
  <Relationship Id="rId6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ரோனின் சந்ததியாரில் எவன் குஷ்டரோகியோ, எவன் பிரமியமுள்ளவனோ, அவன் சுத்தமாகும்மட்டும் பரிசுத்தமானவைகளில் புசிக்கலாகாது; பிணத்தினாலே தீட்டானவைகளில் எதையாகிலும் தொட்டவனும், இந்திரியங்கழிந்தவனும்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ீட்டுப்படுத்துகிற யாதொரு ஊரும்பிராணியையாகிலும் தீட்டுள்ள மனிதனையாகிலும் தொட்டவனும்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ீட்டுப்படுத்துகிற யாதொரு ஊரும்பிராணியையாகிலும் தீட்டுள்ள மனிதனையாகிலும் தொட்டவனும்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ாயங்காலம்மட்டும் தீட்டுப்பட்டிருப்பான்; அவன் ஜலத்தில் ஸ்நானம்பண்ணும்வரைக்கும் பரிசுத்தமானவைகளில் புசிக்கலாகா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ாயங்காலம்மட்டும் தீட்டுப்பட்டிருப்பான்; அவன் ஜலத்தில் ஸ்நானம்பண்ணும்வரைக்கும் பரிசுத்தமானவைகளில் புசிக்கலாகா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ூரியன் அஸ்தமித்தபின்பு சுத்தமாயிருப்பான்; அதன்பின்பு அவன் பரிசுத்தமானவைகளில் புசிக்கலாம்; அது அவனுடைய ஆகார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ூரியன் அஸ்தமித்தபின்பு சுத்தமாயிருப்பான்; அதன்பின்பு அவன் பரிசுத்தமானவைகளில் புசிக்கலாம்; அது அவனுடைய ஆகார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ானாய்ச் செத்ததையும் பீறுண்டதையும் அவன் புசிக்கிறதினாலே தன்னைத் தீட்டுப்படுத்தலாகாது; நான் கர்த்த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கையால் பரிசுத்தமானதை அவர்கள் பரிசுத்தக்குலைச்சலாக்குகிறதினாலே, பாவம் சுமந்து அதினிமித்தம் சாகாதபடிக்கு, என் கட்டளையைக் காக்கக்கடவர்கள்; நான் அவர்களைப் பரிசுத்தமாக்குகிற கர்த்த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கையால் பரிசுத்தமானதை அவர்கள் பரிசுத்தக்குலைச்சலாக்குகிறதினாலே, பாவம் சுமந்து அதினிமித்தம் சாகாதபடிக்கு, என் கட்டளையைக் காக்கக்கடவர்கள்; நான் அவர்களைப் பரிசுத்தமாக்குகிற கர்த்த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னும் கர்த்தர் மோசேயை நோக்கி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்நியன் ஒருவனும் பரிசுத்தமானவைகளில் புசிக்கலாகாது; ஆசாரியன் வீட்டில் தங்கியிருக்கிறவனும் கூலிவேலைசெய்கிறவனும் பரிசுத்தமானதில் புசிக்கலாகா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்நியன் ஒருவனும் பரிசுத்தமானவைகளில் புசிக்கலாகாது; ஆசாரியன் வீட்டில் தங்கியிருக்கிறவனும் கூலிவேலைசெய்கிறவனும் பரிசுத்தமானதில் புசிக்கலாகா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சாரியனால் பணத்துக்குக் கொள்ளப்பட்டவனும், அவன் வீட்டிலே பிறந்தவனும் அவனுடைய ஆகாரத்தில் புசிக்கலா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சாரியனால் பணத்துக்குக் கொள்ளப்பட்டவனும், அவன் வீட்டிலே பிறந்தவனும் அவனுடைய ஆகாரத்தில் புசிக்கலா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சாரியனுடைய குமாரத்தி அந்நியனுக்கு வாழ்க்கைப்பட்டால், அவள் பரிசுத்தமானவைகளின் படைப்பிலே புசிக்கலாகா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சாரியனுடைய குமாரத்தி அந்நியனுக்கு வாழ்க்கைப்பட்டால், அவள் பரிசுத்தமானவைகளின் படைப்பிலே புசிக்கலாகா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விதவையாய்ப்போன, அல்லது தள்ளப்பட்டவளான ஆசாரியனுடைய குமாரத்தி பிள்ளையில்லாதிருந்து, தன் தகப்பன் வீட்டில் தன்னுடைய இளவயதில் இருந்ததுபோலத் திரும்பவந்து இருந்தாளேயாகில், அவள் தன் தகப்பன் ஆகாரத்தில் புசிக்கலாம், அந்நியனாகிய ஒருவனும் அதில் புசிக்கலாகா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விதவையாய்ப்போன, அல்லது தள்ளப்பட்டவளான ஆசாரியனுடைய குமாரத்தி பிள்ளையில்லாதிருந்து, தன் தகப்பன் வீட்டில் தன்னுடைய இளவயதில் இருந்ததுபோலத் திரும்பவந்து இருந்தாளேயாகில், அவள் தன் தகப்பன் ஆகாரத்தில் புசிக்கலாம், அந்நியனாகிய ஒருவனும் அதில் புசிக்கலாகா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விதவையாய்ப்போன, அல்லது தள்ளப்பட்டவளான ஆசாரியனுடைய குமாரத்தி பிள்ளையில்லாதிருந்து, தன் தகப்பன் வீட்டில் தன்னுடைய இளவயதில் இருந்ததுபோலத் திரும்பவந்து இருந்தாளேயாகில், அவள் தன் தகப்பன் ஆகாரத்தில் புசிக்கலாம், அந்நியனாகிய ஒருவனும் அதில் புசிக்கலாகா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ருவன் அறியாமல் பரிசுத்தமானதில் புசித்ததுண்டானால், அவன் அதிலே ஐந்தில் ஒரு பங்கு அதிகமாய்க் கூட்டிப் பரிசுத்தமானவைகளோடுங்கூட ஆசாரியனுக்குக் கொடுக்கக்கடவ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ஸ்ரவேல் புத்திரர் எனக்கென்று நியமித்துச் செலுத்துகிற பரிசுத்த வஸ்துக்களைக் குறித்து ஆரோனும் அவன் குமாரரும் என் பரிசுத்த நாமத்தைப் பரிசுத்தக்குலைச்சலாக்காதபடிக்கு எச்சரிக்கையாய் இருக்கவேண்டும் என்று அவர்களோடே சொல்; நான் கர்த்த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ருவன் அறியாமல் பரிசுத்தமானதில் புசித்ததுண்டானால், அவன் அதிலே ஐந்தில் ஒரு பங்கு அதிகமாய்க் கூட்டிப் பரிசுத்தமானவைகளோடுங்கூட ஆசாரியனுக்குக் கொடுக்கக்கடவ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் கர்த்தருக்குப் படைக்கிற இஸ்ரவேல் புத்திரருடைய பரிசுத்தமானவைகளைப் பரிசுத்தக்குலைச்சலாக்காமலும்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் கர்த்தருக்குப் படைக்கிற இஸ்ரவேல் புத்திரருடைய பரிசுத்தமானவைகளைப் பரிசுத்தக்குலைச்சலாக்காமலும்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ைகளைப் புசிக்கிறதினால் அவர்கள்மேல் குற்றமான அக்கிரமத்தைச் சுமரப்பண்ணாமலும் இருப்பார்களாக; நான் அவர்களைப் பரிசுத்தமாக்குகிற கர்த்தர் என்று சொல் என்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ைகளைப் புசிக்கிறதினால் அவர்கள்மேல் குற்றமான அக்கிரமத்தைச் சுமரப்பண்ணாமலும் இருப்பார்களாக; நான் அவர்களைப் பரிசுத்தமாக்குகிற கர்த்தர் என்று சொல் என்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ின்னும் கர்த்தர் மோசேயை நோக்கி: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 ஆரோனோடும் அவன் குமாரரோடும் இஸ்ரவேல் புத்திரர் அனைவரோடும் சொல்லவேண்டியது என்னவென்றால்: இஸ்ரவேல் குடும்பத்தாரிலும் இஸ்ரவேலில் தங்குகிற அந்நியர்களிலும் தங்களுடைய பொருத்தனைகளின்படியாகிலும் உற்சாகத்தின்படியாகிலும் சர்வாங்க தகனபலிகளாகக் கர்த்தருக்குத் தங்கள் காணிக்கையை எவர்கள் செலுத்தப்போகிறார்களோ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 ஆரோனோடும் அவன் குமாரரோடும் இஸ்ரவேல் புத்திரர் அனைவரோடும் சொல்லவேண்டியது என்னவென்றால்: இஸ்ரவேல் குடும்பத்தாரிலும் இஸ்ரவேலில் தங்குகிற அந்நியர்களிலும் தங்களுடைய பொருத்தனைகளின்படியாகிலும் உற்சாகத்தின்படியாகிலும் சர்வாங்க தகனபலிகளாகக் கர்த்தருக்குத் தங்கள் காணிக்கையை எவர்கள் செலுத்தப்போகிறார்களோ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கள் தங்கள் மனதின்படியே மாடுகளிலாகிலும் ஆடுகளிலாகிலும் வெள்ளாடுகளிலாகிலும் பழுதற்ற ஒரு ஆணைப் பிடித்துவந்து செலுத்துவார்களாக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கள் தங்கள் மனதின்படியே மாடுகளிலாகிலும் ஆடுகளிலாகிலும் வெள்ளாடுகளிலாகிலும் பழுதற்ற ஒரு ஆணைப் பிடித்துவந்து செலுத்துவார்களாக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ஸ்ரவேல் புத்திரர் எனக்கென்று நியமித்துச் செலுத்துகிற பரிசுத்த வஸ்துக்களைக் குறித்து ஆரோனும் அவன் குமாரரும் என் பரிசுத்த நாமத்தைப் பரிசுத்தக்குலைச்சலாக்காதபடிக்கு எச்சரிக்கையாய் இருக்கவேண்டும் என்று அவர்களோடே சொல்; நான் கர்த்த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ழுதுள்ள ஒன்றையும் செலுத்த வேண்டாம்; அது உங்கள் நிமித்தம் அங்கிகரிக்கப்படுவதில்லை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ஒருவன் விசேஷித்த பொருத்தனையாவது, உற்சாகமாயாவது, கர்த்தருக்கு மாடுகளிலாகிலும் ஆடுகளிலாகிலும் சமாதானபலிகளைச் செலுத்தப்போனால், அது அங்கிகரிக்கும்படி, ஒரு பழுதுமில்லாமல் உத்தமமாயிருக்கவேண்டு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ஒருவன் விசேஷித்த பொருத்தனையாவது, உற்சாகமாயாவது, கர்த்தருக்கு மாடுகளிலாகிலும் ஆடுகளிலாகிலும் சமாதானபலிகளைச் செலுத்தப்போனால், அது அங்கிகரிக்கும்படி, ஒரு பழுதுமில்லாமல் உத்தமமாயிருக்கவேண்டு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ுருடு, நெரிசல், முடம், கழலை, சொறி, புண் முதலிய பழுதுள்ளவைகளை நீங்கள் கர்த்தருக்குச் செலுத்தாமலும், அவைகளாலே கர்த்தருக்குப் பலிபீடத்தின்மேல் தகனபலியிடாமலும் இருப்பீர்களாக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ுருடு, நெரிசல், முடம், கழலை, சொறி, புண் முதலிய பழுதுள்ளவைகளை நீங்கள் கர்த்தருக்குச் செலுத்தாமலும், அவைகளாலே கர்த்தருக்குப் பலிபீடத்தின்மேல் தகனபலியிடாமலும் இருப்பீர்களாக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ீண்ட அல்லது குறுகின அவயவமுள்ள மாட்டையும் ஆட்டையும் நீ உற்சாகபலியாக இடலாம்; பொருத்தனைக்காக அது அங்கிகரிக்கப்படமாட்டாது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ீண்ட அல்லது குறுகின அவயவமுள்ள மாட்டையும் ஆட்டையும் நீ உற்சாகபலியாக இடலாம்; பொருத்தனைக்காக அது அங்கிகரிக்கப்படமாட்டாது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விதை நசுங்கினதையும் நொறுங்கினதையும் காயம்பட்டதையும் விதை அறுக்கப்பட்டதையும் நீங்கள் கர்த்தருக்குச் செலுத்தாமலும், அவைகளை உங்கள் தேசத்திலே பலியிடாமலும் இருப்பீர்களாக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விதை நசுங்கினதையும் நொறுங்கினதையும் காயம்பட்டதையும் விதை அறுக்கப்பட்டதையும் நீங்கள் கர்த்தருக்குச் செலுத்தாமலும், அவைகளை உங்கள் தேசத்திலே பலியிடாமலும் இருப்பீர்களாக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ந்நியன் புத்திரன் கையிலும் இப்படிப்பட்டதை வாங்கி, தேவனுக்கு அப்பமாகச் செலுத்தீர்களாக; அவைகளின் கேடும் பழுதும் அவைகளில் இருக்கிறது; அவைகள் உங்களுக்காக அங்கிகரிக்கப்படுவதில்லை என்று சொல்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ன்றியும் நீ அவர்களை நோக்கி: உங்கள் தலைமுறைகளில் உள்ள சந்ததியாரில் எவனாகிலும் தான் தீட்டுப்பட்டிருக்கும்போது, இஸ்ரவேல் புத்திரர் கர்த்தருக்கு நியமித்துச் செலுத்துகிற பரிசுத்தமானவைகளண்டையில் சேர்ந்தால், அந்த ஆத்துமா என் சந்நிதியில் இராதபடிக்கு அறுப்புண்டுபோவான் என்று சொல்; நான் கர்த்த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ந்நியன் புத்திரன் கையிலும் இப்படிப்பட்டதை வாங்கி, தேவனுக்கு அப்பமாகச் செலுத்தீர்களாக; அவைகளின் கேடும் பழுதும் அவைகளில் இருக்கிறது; அவைகள் உங்களுக்காக அங்கிகரிக்கப்படுவதில்லை என்று சொல் என்ற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ின்னும் கர்த்தர் மோசேயை நோக்கி: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ஒரு கன்றாவது செம்மறியாட்டுக்குட்டியாவது வெள்ளாட்டுக்குட்டியாவது பிறந்தால், அது ஏழுநாள் தன் தாயினிடத்தில் இருக்கக்கடவது; எட்டாம் நாள்முதல் அது கர்த்தருக்குத் தகனபலியாக அங்கிகரிக்கப்படும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ஒரு கன்றாவது செம்மறியாட்டுக்குட்டியாவது வெள்ளாட்டுக்குட்டியாவது பிறந்தால், அது ஏழுநாள் தன் தாயினிடத்தில் இருக்கக்கடவது; எட்டாம் நாள்முதல் அது கர்த்தருக்குத் தகனபலியாக அங்கிகரிக்கப்படும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சுவையும் அதின் கன்றையும், ஆட்டையும் அதின் குட்டியையும் ஒரேநாளில் கொல்லவேண்டாம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கர்த்தருக்கு ஸ்தோத்திரபலியைச் செலுத்துவீர்களானால் மனப்பூர்வமாய் அதைச் செலுத்துவீர்களாக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கர்த்தருக்கு ஸ்தோத்திரபலியைச் செலுத்துவீர்களானால் மனப்பூர்வமாய் அதைச் செலுத்துவீர்களாக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ந்நாளிலேதான் அது புசிக்கப்படவேண்டும்; விடியற்காலம்மட்டும் நீங்கள் அதில் ஒன்றும் மீதியாக வைக்கவேண்டாம்; நான் கர்த்தர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நீங்கள் என் கட்டளைகளைக் கைக்கொண்டு, அவைகளின்படி செய்யக்கடவீர்கள்; நான் கர்த்தர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என் பரிசுத்த நாமத்தைப் பரிசுத்தக்குலைச்சலாக்காதிருப்பீர்களாக; நான் இஸ்ரவேல் புத்திரர் நடுவே பரிசுத்தர் என்று மதிக்கப்படுவேன்; நான் உங்களைப் பரிசுத்தமாக்குகிற கர்த்த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ன்றியும் நீ அவர்களை நோக்கி: உங்கள் தலைமுறைகளில் உள்ள சந்ததியாரில் எவனாகிலும் தான் தீட்டுப்பட்டிருக்கும்போது, இஸ்ரவேல் புத்திரர் கர்த்தருக்கு நியமித்துச் செலுத்துகிற பரிசுத்தமானவைகளண்டையில் சேர்ந்தால், அந்த ஆத்துமா என் சந்நிதியில் இராதபடிக்கு அறுப்புண்டுபோவான் என்று சொல்; நான் கர்த்தர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என் பரிசுத்த நாமத்தைப் பரிசுத்தக்குலைச்சலாக்காதிருப்பீர்களாக; நான் இஸ்ரவேல் புத்திரர் நடுவே பரிசுத்தர் என்று மதிக்கப்படுவேன்; நான் உங்களைப் பரிசுத்தமாக்குகிற கர்த்தர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நான் உங்களுக்குத் தேவனாயிருப்பதற்காக, உங்களை எகிப்துதேசத்திலிருந்து புறப்படப்பண்ணினேன்; நான் கர்த்தர் என்று சொல்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ன்றியும் நீ அவர்களை நோக்கி: உங்கள் தலைமுறைகளில் உள்ள சந்ததியாரில் எவனாகிலும் தான் தீட்டுப்பட்டிருக்கும்போது, இஸ்ரவேல் புத்திரர் கர்த்தருக்கு நியமித்துச் செலுத்துகிற பரிசுத்தமானவைகளண்டையில் சேர்ந்தால், அந்த ஆத்துமா என் சந்நிதியில் இராதபடிக்கு அறுப்புண்டுபோவான் என்று சொல்; நான் கர்த்த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ரோனின் சந்ததியாரில் எவன் குஷ்டரோகியோ, எவன் பிரமியமுள்ளவனோ, அவன் சுத்தமாகும்மட்டும் பரிசுத்தமானவைகளில் புசிக்கலாகாது; பிணத்தினாலே தீட்டானவைகளில் எதையாகிலும் தொட்டவனும், இந்திரியங்கழிந்தவனும்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ரோனின் சந்ததியாரில் எவன் குஷ்டரோகியோ, எவன் பிரமியமுள்ளவனோ, அவன் சுத்தமாகும்மட்டும் பரிசுத்தமானவைகளில் புசிக்கலாகாது; பிணத்தினாலே தீட்டானவைகளில் எதையாகிலும் தொட்டவனும், இந்திரியங்கழிந்தவனும்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37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, ऐसे मनुष्य को जो कोई छूए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और जो कोई किसी ऐसे रेंगनेहारे जन्तु को छूए जिस से लोग अशुद्ध हो सकते हैं, वा किसी ऐसे मनुष्य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छूए जिस में किसी प्रकार की अशुद्धता हो जो उसको भी लग सकत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तो वह प्राणी जो इन में से किसी को छूए सांझ तक अशुद्ध ठहरा रहे, और जब तक जल से स्नान न कर ले तब त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वित्र वस्तुओं में से कुछ न ख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तब सूर्य अस्त होने पर वह शुद्ध ठहरेगा; और तब वह पवित्र वस्तुओं में से खा सकेगा, क्योंकि उसका भोज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ह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जो जानवर आप से मरा हो वा पशु से फाड़ा गया हो उसे खाकर वह अपने आप को अशुद्ध न करे; मैं यहोव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इसलिये याजक लोग मेरी सौंपी हुई वस्तुओं की रक्षा करें, ऐसा न हो कि वे उन को अपवित्र करके पाप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ार उठाएं, और इसके कारण मर भी जाएं; मैं उनका पवित्र करने वाला यहोव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फिर यहोवा ने मूसा से कह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पराए कुल का जन किसी पवित्र वस्तु को न खाने पाए, चाहे वह याजक का पाहुन हो वा मजदूर हो, तौभी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ई पवित्र वस्तु न ख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यदि याजक किसी प्राणी को रूपया देकर मोल ले, तो वह प्राणी उस में से खा सकता है; और जो याजक के घ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उत्पन्न हुए हों वे भी उसके भोजन में से खाए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और यदि याजक की बेटी पराए कुल के किसी पुरूष से ब्याही गई हो, तो वह भेंट की हुई पवित्र वस्तुओं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न ख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यदि याजक की बेटी विधवा वा त्यागी हुई हो, और उसकी सन्तान न हो, और वह अपनी बाल्यावस्था की रीति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नुसार अपने पिता के घर में रहती हो, तो वह अपने पिता के भोजन में से खाए; पर पराए कुल का कोई उस में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 खाने प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और यदि कोई मनुष्य किसी पवित्र वस्तु में से कुछ भूल से खा जाए, तो वह उसका पांचवां भाग बढ़ाकर उ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हारून और उसके पुत्रों से कह, कि इस्त्राएलियों की पवित्र की हुई वस्तुओं से जिन को वे मेरे लि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ाजक को भर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और वे इस्त्राएलियों की पवित्र की हुई वस्तुओं को, जिन्हें वे यहोवा के लिये चढ़ाएं, अपवित्र 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वे उन को अपनी पवित्र वस्तुओं में से खिलाकर उन से अपराध का दोष न उठवाएं; मैं उनका पवित्र कर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ाला यहोवा हू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फिर यहोवा ने मूसा से कह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हारून और उसके पुत्रों से और इस्त्राएल के घराने वा इस्त्राएलियों में रहने वाले परदेशियों में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ई क्यों न हो जो मन्नत वा स्वेच्छाबलि करने के लिये यहोवा को कोई होमबलि चढ़ाए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तो अपने निमित्त ग्रहणयोग्य ठहरने के लिये बैलों वा भेड़ों वा बकरियों में से निर्दोष नर चढ़ा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वित्र करते हैं न्यारे रहें, और मेरे पवित्र नाम को अपवित्र न करें, मैं यहोव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जिस में कोई भी दोष हो उसे न चढ़ाना; क्योंकि वह तुम्हारे निमित्त ग्रहणयोग्य न ठहर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और जो कोई बैलों वा भेड़-बकरियों में से विशेष वस्तु संकल्प करने के लिये वा स्वेच्छाबलि के लि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होवा को मेलबलि चढ़ाए, तो ग्रहण होने के लिये अवश्य है कि वह निर्दोष हो, उस में कोई भी दोष न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जो अन्धा वा अंग का टूटा वा लूला हो, वा उस में रसौली वा खौरा वा खुजली हो, ऐसों को यहोवा के लिये 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ढ़ाना, उन को वेदी पर यहोवा के लिये हव्य न चढ़ा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जिस किसी बैल वा भेड़ वा बकरे का कोई अंग अधिक वा कम हो उसको स्वेच्छाबलि के लिये चढ़ा सकते ह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न्तु मन्नत पूरी करने के लिये वह ग्रहण न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जिसके अंड दबे वा कुचले वा टूटे वा कट गए हों उसको यहोवा के लिये न चढ़ाना, और अपने देश में भी ऐस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म न कर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फिर इन में से किसी को तुम अपने परमेश्वर का भोजन जानकर किसी परदेशी से ले कर न चढ़ाओ; क्योंकि उ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और उन से कह, कि तुम्हारी पीढ़ी-पीढ़ी में तुम्हारे सारे वंश में से जो कोई अपनी अशुद्धता की दशा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उनका बिगाड़ वर्तमान है, उन में दोष है, इसलिये वे तुम्हारे निमित्त ग्रहण न होंग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फिर यहोवा ने मूसा से कह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जब बछड़ा वा भेड़ वा बकरी का बच्चा उत्पन्न हो, तो वह सात दिन तक अपनी मां के साथ रहे; फिर आठव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िन से आगे को वह यहोवा के हव्यवाह चढ़ावे के लिये ग्रहणयोग्य ठहर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चाहे गाय, चाहे भेड़ी वा बकरी हो, उसको और उसके बच्चे को एक ही दिन में बलि न कर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और जब तुम यहोवा के लिये धन्यवाद का मेलबलि चढ़ाओ, तो उसे इसी प्रकार से करना जिस से वह ग्रहणयोग्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ठहर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वह उसी दिन खाया जाए, उस में से कुछ भी बिहान तक रहने न पाए; मैं यहोव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और तुम मेरी आज्ञाओं को मानना और उनका पालन करना; मैं यहोव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और मेरे पवित्र नाम को अपवित्र न ठहराना, क्योंकि मैं इस्त्राएलियों के बीच अवश्य ही पवित्र मान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न पवित्र की हुई वस्तुओं के पास जाए, जिन्हें इस्त्राएली यहोवा के लिये पवित्र करते हैं, वह प्राण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ऊंगा; मैं तुम्हारा पवित्र करने वाला यहोव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जो तुम को मिस्र देश से निकाल लाया हूं जिस से तुम्हारा परमेश्वर बना रहूं; मैं यहोवा हू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रे साम्हने से नाश किया जाएगा; मैं यहोव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हारून के वंश में से कोई क्यों न हो जो कोढ़ी हो, वा उसके प्रमेह हो, वह मनुष्य जब तक शुद्ध न हो जा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ब तक पवित्र की हुई वस्तुओं में से कुछ न खाए। और जो लोथ के कारण अशुद्ध हुआ हो, वा वीर्य्य स्खलित हु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2026-08-02T16:17:17Z</dcterms:created>
  <dcterms:modified xsi:type="dcterms:W3CDTF">2026-08-02T16:17:17Z</dcterms:modified>
  <dc:title>லேவியராகமம் : 22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