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presProps" Target="presProps.xml"/>
  <Relationship Id="rId60" Type="http://schemas.openxmlformats.org/officeDocument/2006/relationships/viewProps" Target="viewProps.xml"/>
  <Relationship Id="rId61"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In the three and twentieth year of Joash the son of Ahaziah king of Judah Jehoahaz the son of Jehu began to reign over Israel in Samaria, and reigned seventeen years.]]></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In the three and twentieth year of Joash the son of Ahaziah king of Judah Jehoahaz the son of Jehu began to reign over Israel in Samaria, and reigned seventeen years.]]></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he did that which was evil in the sight of the LORD, and followed the sins of Jeroboam the son of Nebat, which made Israel to sin; he departed not from it.]]></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he did that which was evil in the sight of the LORD, and followed the sins of Jeroboam the son of Nebat, which made Israel to sin; he departed not from it.]]></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the anger of the LORD was kindled against Israel, and he delivered them into the hand of Hazael king of Syria, and into the hand of Benhadad the son of Hazael, all their days.]]></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the anger of the LORD was kindled against Israel, and he delivered them into the hand of Hazael king of Syria, and into the hand of Benhadad the son of Hazael, all their days.]]></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Jehoahaz besought the LORD, and the LORD hearkened unto him: for he saw the oppression of Israel, because the king of Syria oppressed them.]]></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Jehoahaz besought the LORD, and the LORD hearkened unto him: for he saw the oppression of Israel, because the king of Syria oppressed them.]]></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the LORD gave Israel a saviour, so that they went out from under the hand of the Syrians: and the children of Israel dwelt in their tents, as in time past.]]></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the LORD gave Israel a saviour, so that they went out from under the hand of the Syrians: and the children of Israel dwelt in their tents, as in time past.]]></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Nevertheless they departed not from the sins of the house of Jeroboam, who made Israel sin, but walked therein: and there remained the grove also in Samaria.)]]></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Nevertheless they departed not from the sins of the house of Jeroboam, who made Israel sin, but walked therein: and there remained the grove also in Samaria.)]]></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Neither did he leave of the people to Jehoahaz but fifty horsemen, and ten chariots, and ten thousand footmen; for the king of Syria had destroyed them, and had made them like the dust by threshing.]]></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Neither did he leave of the people to Jehoahaz but fifty horsemen, and ten chariots, and ten thousand footmen; for the king of Syria had destroyed them, and had made them like the dust by threshing.]]></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Neither did he leave of the people to Jehoahaz but fifty horsemen, and ten chariots, and ten thousand footmen; for the king of Syria had destroyed them, and had made them like the dust by threshing.]]></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Now the rest of the acts of Jehoahaz, and all that he did, and his might, are they not written in the book of the chronicles of the kings of Israel?]]></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Now the rest of the acts of Jehoahaz, and all that he did, and his might, are they not written in the book of the chronicles of the kings of Israel?]]></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Jehoahaz slept with his fathers; and they buried him in Samaria: and Joash his son reigned in his position.]]></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Jehoahaz slept with his fathers; and they buried him in Samaria: and Joash his son reigned in his position.]]></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In the thirty and seventh year of Joash king of Judah began Jehoash the son of Jehoahaz to reign over Israel in Samaria, and reigned sixteen years.]]></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In the thirty and seventh year of Joash king of Judah began Jehoash the son of Jehoahaz to reign over Israel in Samaria, and reigned sixteen years.]]></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he did that which was evil in the sight of the LORD; he departed not from all the sins of Jeroboam the son of Nebat, who made Israel sin: but he walked therein.]]></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he did that which was evil in the sight of the LORD; he departed not from all the sins of Jeroboam the son of Nebat, who made Israel sin: but he walked therein.]]></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the rest of the acts of Joash, and all that he did, and his might wherewith he fought against Amaziah king of Judah, are they not written in the book of the chronicles of the kings of Israel?]]></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the rest of the acts of Joash, and all that he did, and his might wherewith he fought against Amaziah king of Judah, are they not written in the book of the chronicles of the kings of Israel?]]></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Joash slept with his fathers; and Jeroboam sat upon his throne: and Joash was buried in Samaria with the kings of Israel.]]></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Joash slept with his fathers; and Jeroboam sat upon his throne: and Joash was buried in Samaria with the kings of Israel.]]></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Now Elisha was fallen sick of his sickness whereof he died. And Joash the king of Israel came down unto him, and wept over his face, and said, O my father, my father, the chariot of Israel, and the horsemen thereof.]]></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Now Elisha was fallen sick of his sickness whereof he died. And Joash the king of Israel came down unto him, and wept over his face, and said, O my father, my father, the chariot of Israel, and the horsemen thereof.]]></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Now Elisha was fallen sick of his sickness whereof he died. And Joash the king of Israel came down unto him, and wept over his face, and said, O my father, my father, the chariot of Israel, and the horsemen thereof.]]></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Elisha said unto him, Take bow and arrows. And he took unto him bow and arrows.]]></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Elisha said unto him, Take bow and arrows. And he took unto him bow and arrows.]]></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he said to the king of Israel, Put yours hand upon the bow. And he put his hand upon it: and Elisha put his hands upon the king's hands.]]></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he said to the king of Israel, Put yours hand upon the bow. And he put his hand upon it: and Elisha put his hands upon the king's hands.]]></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he said, Open the window eastward. And he opened it. Then Elisha said, Shoot. And he shot. And he said, The arrow of the LORD's deliverance, and the arrow of deliverance from Syria: for you shall strike the Syrians in Aphek, till you have consumed them.]]></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he said, Open the window eastward. And he opened it. Then Elisha said, Shoot. And he shot. And he said, The arrow of the LORD's deliverance, and the arrow of deliverance from Syria: for you shall strike the Syrians in Aphek, till you have consumed them.]]></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he said, Open the window eastward. And he opened it. Then Elisha said, Shoot. And he shot. And he said, The arrow of the LORD's deliverance, and the arrow of deliverance from Syria: for you shall strike the Syrians in Aphek, till you have consumed them.]]></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he said, Take the arrows. And he took them. And he said unto the king of Israel, Strike upon the ground. And he stroke three times, and stayed.]]></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he said, Take the arrows. And he took them. And he said unto the king of Israel, Strike upon the ground. And he stroke three times, and stayed.]]></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the man of God was angry with him, and said, You should have smitten five or six times; then had you smitten Syria till you had consumed it: whereas now you shall strike Syria but three times.]]></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the man of God was angry with him, and said, You should have smitten five or six times; then had you smitten Syria till you had consumed it: whereas now you shall strike Syria but three times.]]></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Elisha died, and they buried him. And the bands of the Moabites invaded the land at the coming in of the year.]]></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Elisha died, and they buried him. And the bands of the Moabites invaded the land at the coming in of the year.]]></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it came to pass, as they were burying a man, that, behold, they spied a band of men; and they cast the man into the tomb of Elisha: and when the man was let down, and touched the bones of Elisha, he revived, and stood up on his feet.]]></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it came to pass, as they were burying a man, that, behold, they spied a band of men; and they cast the man into the tomb of Elisha: and when the man was let down, and touched the bones of Elisha, he revived, and stood up on his feet.]]></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it came to pass, as they were burying a man, that, behold, they spied a band of men; and they cast the man into the tomb of Elisha: and when the man was let down, and touched the bones of Elisha, he revived, and stood up on his feet.]]></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But Hazael king of Syria oppressed Israel all the days of Jehoahaz.]]></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the LORD was gracious unto them, and had compassion on them, and had respect unto them, because of his covenant with Abraham, Isaac, and Jacob, and would not destroy them, neither cast he them from his presence as yet.]]></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the LORD was gracious unto them, and had compassion on them, and had respect unto them, because of his covenant with Abraham, Isaac, and Jacob, and would not destroy them, neither cast he them from his presence as yet.]]></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the LORD was gracious unto them, and had compassion on them, and had respect unto them, because of his covenant with Abraham, Isaac, and Jacob, and would not destroy them, neither cast he them from his presence as yet.]]></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So Hazael king of Syria died; and Benhadad his son reigned in his position.]]></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So Hazael king of Syria died; and Benhadad his son reigned in his position.]]></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Jehoash the son of Jehoahaz took again out of the hand of Benhadad the son of Hazael the cities, which he had taken out of the hand of Jehoahaz his father by war. Three times did Joash beat him, and recovered the cities of Israel.]]></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Jehoash the son of Jehoahaz took again out of the hand of Benhadad the son of Hazael the cities, which he had taken out of the hand of Jehoahaz his father by war. Three times did Joash beat him, and recovered the cities of Israel.]]></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Jehoash the son of Jehoahaz took again out of the hand of Benhadad the son of Hazael the cities, which he had taken out of the hand of Jehoahaz his father by war. Three times did Joash beat him, and recovered the cities of Israel.]]></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633023"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2 இராஜாக்கள் : 13]]></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அகசியா என்னும் யூதாவுடைய ராஜாவின் குமாரனாகிய யோவாசுடைய இருபத்துமூன்றாம் வருஷத்தில் யெகூ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3]]></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மாரனாகிய யோவாகாஸ் இஸ்ரவேலின்மேல் சமரியாவிலே பதினேழுவருஷம் ராஜ்யபாரம்பண்ணி,]]></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கர்த்தரின் பார்வைக்குப் பொல்லாப்பானதைச் செய்து, இஸ்ரவேலைப் பாவஞ்செய்யப்பண்ணின நேபா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3]]></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மாரனாகிய யெரொபெயாமின் பாவங்களைப் பின் பற்றி நடந்தான்; அவைகளை விட்டு அவன் விலகவி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3]]></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ஆகையால் கர்த்தருக்கு இஸ்ரவேலின்மேல் கோபமூண்டு, அவர்களைச் சீரியாவின் ராஜாவாகிய ஆசகேலின் கையி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3]]></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சகேலின் குமாரனாகிய பெனாதாத்தின் கையிலும் அந்நாட்களிலெல்லாம் ஒப்புக்கொடுத்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3]]></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யோவாகாஸ் கர்த்தருடைய சமுகத்தை நோக்கிப் பிரார்த்தித்தான்; சீரியாவின் ராஜா இஸ்ரவே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3]]></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ஒடுக்குகிறதினால் அவர்கள் ஒடுங்கிப்போகிறதைப் பார்த்து: கர்த்தர் அவனுக்குச் செவிகொடுத்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3]]></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கர்த்தர் இஸ்ரவேலுக்கு ஒரு ரட்சகனைக் கொடுத்ததினால், அவர்கள் சீரியருடைய கையின்கீழிரு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3]]></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ங்கலானார்கள்; ஆதலால் இஸ்ரவேல் புத்திரர் முன்போல் தங்கள் கூடாரங்களிலே குடியிரு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3]]></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ஆகிலும் இஸ்ரவேலைப் பாவஞ்செய்யப்பண்ணின யெரொபெயாம் வீட்டாரின் பாவங்களை அவர்கள் விட்டு விலகாம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3]]></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திலே நடந்தார்கள்; சமாரியாவிலிருந்த விக்கிரகத்தோப்பும் நிலையாயி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யோவாகாசுக்குச் சீரியாவின் ராஜா, ஐம்பது குதிரைவீரரையும், பத்து இரதங்களையும், பதினாயி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3]]></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லாட்களையுமே அல்லாமல், ஜனங்களில் வேறொன்றும் மீதியாக வைக்கவில்லை; அவன் அவர்களை அழித்துப் போரடி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3]]></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டத்துத் தூளைப்போல ஆக்கிப்போ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3]]></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யோவாகாசின் மற்ற வர்த்தமானங்களும், அவன் செய்தவை யாவும், அவனுடைய வல்லமையும் இஸ்ரவேல் ராஜாக்களி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3]]></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ளாகமப் புஸ்தகத்தில் அல்லவோ எழுதியிருக்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3]]></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யோவாகாஸ் தன் பிதாக்களோடே நித்திரையடைந்தபின், அவனைச் சமாரியாவிலே அடக்கம்பண்ணினார்கள்; அ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3]]></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மாரனாகிய யோவாஸ் அவன் ஸ்தானத்தில் ராஜாவா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3]]></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யூதாவின் ராஜாவாகிய யோவாசுடைய முப்பத்தேழாம் வருஷத்தில் யோவாகாசின் குமாரனாகிய யோவாஸ்,]]></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3]]></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ஸ்ரவேலின்மேல் ராஜாவாகிய சமாரியாவிலே பதினாறுவருஷம் ராஜ்யபாரம் பண்ணி,]]></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3]]></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கர்த்தரின் பார்வைக்குப் பொல்லாப்பானதைச் செய்தான்; இஸ்ரவேலைப் பாவஞ்செய்யப்பண்ணின நேபா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3]]></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மாரனாகிய யெரொபெயாமின் பாவங்களை விட்டு விலகாமல் அவைகளிலெல்லாம் நட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3]]></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யோவாசின் மற்ற வர்த்தமானங்களும், அவன் செய்தவை யாவும், அவன் யூதாவின் ராஜாவாகிய அமத்சியாவோடு அ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3]]></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யுத்தம்பண்ணின வல்லமையும், இஸ்ரவேல் ராஜாக்களின் நாளாகமப் புஸ்தகத்தில் அல்லவோ எழுதியிருக்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3]]></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யோவாஸ் தன் பிதாக்களோடே நித்திரையடைந்தபின், யெரொபெயாம் அவன் சிங்காசனத்தில் வீற்றிருந்தான்; யோவாஸ்]]></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3]]></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மாரியாவில் இஸ்ரவேலின் ராஜாக்களண்டையிலே அடக்கம்பண்ணப்ப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3]]></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அவன் நாட்களில் எலிசா மரணத்துக்கு ஏதுவான வியாதியாய்க் கிடந்தான்; அப்பொழுது இஸ்ரவேலின் ராஜாவா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3]]></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யோவாஸ் அவனிடத்துக்குப் போய், அவன்மேல் விழுந்து, அழுது: என் தகப்பனே, என் தகப்பனே, இஸ்ரவேலு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3]]></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தமும் குதிரைவீரருமாயிருந்தவரே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3]]></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எலிசா அவனைப் பார்த்து: வில்லையும் அம்புகளையும் பிடியும் என்றான்; அப்படியே வில்லை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3]]></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ம்புகளையும் பிடித்துக்கொண்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3]]></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அப்பொழுது அவன் இஸ்ரவேலின் ராஜாவை நோக்கி: உம்முடைய கையை வில்லின்மேல் வையும் என்றான்; அவன் 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3]]></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யை வைத்தபோது, எலிசா தன் கைகளை ராஜாவுடைய கைகள்மேல் வை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3]]></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கிழக்கே இருக்கிற ஜன்னலைத் திறவும் என்றான்; அவன் அதைத் திறந்த போது, எலிசா: எய்யும் என்றான்; இ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3]]></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ய்தபோது, அவன்: அது கர்த்தருடைய ரட்சிப்பின் அம்பும், சீரியரினின்று விடுதலையாக்கும் ரட்சிப்பி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3]]></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ம்புமானது; நீர் ஆப்பெக்கிலே சீரியரைத் தீர முறிய அடிப்பீர்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3]]></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பின்பு அம்புகளை பிடியும் என்றான்; அவைகளைப் பிடித்தான். அப்பொழுது அவன் இஸ்ரவேலின் ராஜாவை நோ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3]]></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யிலே அடியும் என்றான்; அவன் மூன்றுதரம் அடித்து நி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3]]></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அப்பொழுது தேவனுடைய மனுஷன் அவன்மேல் கோபமாகி: நீர் ஐந்து ஆறுவிசை அடித்தீரானால், அப்பொழு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3]]></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ரியரைத் தீர முறிய அடிப்பீர்; இப்பொழுதோ சீரியரை மூன்றுவிசைமாத்திரம் முறிய அடிப்பீர்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3]]></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எலிசா மரணமடைந்தான்; அவனை அடக்கம்பண்ணினார்கள்; மறுவருஷத்திலே மோவாபியரின் தண்டுகள் தேச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3]]></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3]]></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அப்பொழுது அவர்கள், ஒரு மனுஷனை அடக்கம்பண்ணப்போகையில், அந்தத் தண்டைக் கண்டு, அந்த மனுஷனை எலிசா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3]]></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ல்லறையில் போட்டார்கள்; அந்த மனுஷனின் பிரேதம் அதிலே விழுந்து எலிசாவின் எலும்புகளின்மேல் பட்டபோ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3]]></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ந்த மனுஷன் உயிரடைந்து தன் கால்களை ஊன்றி எழுந்தி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3]]></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யோவாகாசின் நாட்களிலெல்லாம் சீரியாவின் ராஜாவாகிய ஆசகேல் இஸ்ரவேலை ஒடுக்கி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3]]></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ஆனாலும் கர்த்தர் அவர்களுக்கு இரங்கி, ஆபிரகாம் ஈசாக்கு யாக்கோபு என்பவர்களோடு செய்த தம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3]]></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டன்படிக்கையினிமித்தம் அவர்களை அழிக்கச் சித்தமாயிராமலும், அவர்களை இன்னும் தம்முடைய முகத்தைவிட்டு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3]]></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ள்ளாமலும் அவர்கள்மேல் மனதுருகி, அவர்களை நினைத்தருளினா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3]]></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சீரியாவின் ராஜாவாகிய ஆசகேல் இறந்துபோய், அவன் குமாரனாகிய பெனாதாத் அவன் ஸ்தானத்திலே ராஜா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3]]></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ன்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3]]></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யோவாகாசின் குமாரனாகிய யோவாஸ், ஆசகேலோடே யுத்தம்பண்ணி, தன் தகப்பனாகிய யோவாகாசின் கையிலிரு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3]]></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டித்துக்கொண்ட பட்டணங்களை அவன் குமாரனாகிய பெனாதாத்தின் கையிலிருந்து திரும்பப் பிடித்துக் கொண்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3]]></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ன்றுவிசை யோவாஸ் அவனை முறிய அடித்து இஸ்ரவேலின் பட்டணங்களைத் திரும்பக் கட்டிக்கொண்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3]]></a:t>
            </a:r>
          </a:p>
        </p:txBody>
      </p:sp>
    </p:spTree>
  </p:cSld>
  <p:clrMapOvr>
    <a:masterClrMapping/>
  </p:clrMapOvr>
</p:sld>
</file>

<file path=ppt/theme/theme1.xml><?xml version="1.0" encoding="utf-8"?>
<a:theme xmlns:a="http://schemas.openxmlformats.org/drawingml/2006/main" name="Theme44">
  <a:themeElements>
    <a:clrScheme name="Theme4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4">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2026-11-02T10:52:30Z</dcterms:created>
  <dcterms:modified xsi:type="dcterms:W3CDTF">2026-11-02T10:52:30Z</dcterms:modified>
  <dc:title>2 இராஜாக்கள் : 13</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