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கித்தோப்பேல் அப்சலோமை நோக்கி: நான் பன்னீராயிரம்பேரைத் தெரிந்துகொண்டு எழுந்து, இன்று இராத்திரி தாவீதைப் பின்தொடர்ந்து போகட்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விடாய்த்தவனும் கை தளர்ந்தவனுமாயிருக்கையில், நான் அவனிடத்தில் போய், அவனைத் திடுக்கிடப்பண்ணுவேன்; அப்பொழுது அவனோடிருக்கும் ஜனங்களெல்லாரும் ஓடிப்போவதினால், நான் ராஜா ஒருவனைமாத்திரம் வெட்ட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விடாய்த்தவனும் கை தளர்ந்தவனுமாயிருக்கையில், நான் அவனிடத்தில் போய், அவனைத் திடுக்கிடப்பண்ணுவேன்; அப்பொழுது அவனோடிருக்கும் ஜனங்களெல்லாரும் ஓடிப்போவதினால், நான் ராஜா ஒருவனைமாத்திரம் வெட்ட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ையெல்லாம் உம்முடைய வசமாய்த் திரும்பப்பண்ணுவேன், இப்படிச்செய்ய நீர் வகைதேடினால், எல்லாரும் திரும்பினபின் ஜனங்கள் சமாதானத்தோடு இருப்பார்கள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ையெல்லாம் உம்முடைய வசமாய்த் திரும்பப்பண்ணுவேன், இப்படிச்செய்ய நீர் வகைதேடினால், எல்லாரும் திரும்பினபின் ஜனங்கள் சமாதானத்தோடு இருப்பார்கள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வார்த்தை அப்சலோமின் பார்வைக்கும் இஸ்ரவேலுடைய சகல மூப்பரின் பார்வைக்கும் நலமாய்த் தோன்றின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ிலும் அப்சலோம்: அற்கியனாகிய ஊசாயைக் கூப்பிட்டு, அவன் வாய்மொழியையும் கேட்போம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ஊசாய் அப்சலோமிடத்தில் வந்தபோது, அப்சலோம் அவனைப் பார்த்து: இந்தப்பிரகாரமாக அகிப்தோப்பேல் சொன்னான்; அவன் வார்த்தையின்படிசெய்வோமோ, அல்லவென்றால், நீ சொல் என்றான்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ஊசாய் அப்சலோமிடத்தில் வந்தபோது, அப்சலோம் அவனைப் பார்த்து: இந்தப்பிரகாரமாக அகிப்தோப்பேல் சொன்னான்; அவன் வார்த்தையின்படிசெய்வோமோ, அல்லவென்றால், நீ சொல் என்றான்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ஊசாய் அப்சலோமை நோக்கி: அகித்தோப்பேல் இந்த விசைசொன்ன ஆலோசனை நல்லதல்ல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ஊசாய்: உம்முடைய தகப்பனும் அவன் மனுஷரும் பலசாலிகள் என்றும், வெளியிலே குட்டிகளைப் பறிகொடுத்த கரடியைப்போல மனமெரிகிறவர்கள் என்றும் நீர் அறிவீர்; உம்முடைய தகப்பன் யுத்தவீரனுமாயிருக்கிறார்; அவர் இராக்காலத்தில் ஜனங்களோடே தங்கமாட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ஊசாய்: உம்முடைய தகப்பனும் அவன் மனுஷரும் பலசாலிகள் என்றும், வெளியிலே குட்டிகளைப் பறிகொடுத்த கரடியைப்போல மனமெரிகிறவர்கள் என்றும் நீர் அறிவீர்; உம்முடைய தகப்பன் யுத்தவீரனுமாயிருக்கிறார்; அவர் இராக்காலத்தில் ஜனங்களோடே தங்கமாட்ட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ஊசாய்: உம்முடைய தகப்பனும் அவன் மனுஷரும் பலசாலிகள் என்றும், வெளியிலே குட்டிகளைப் பறிகொடுத்த கரடியைப்போல மனமெரிகிறவர்கள் என்றும் நீர் அறிவீர்; உம்முடைய தகப்பன் யுத்தவீரனுமாயிருக்கிறார்; அவர் இராக்காலத்தில் ஜனங்களோடே தங்கமாட்ட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அவர் இப்பொழுது ஒரு கெபியிலாவது, வேறே யாதோரிடத்திலாவது ஒளித்திருப்பார்; துவக்கத்திலேதானே நம்முடையவர்களில் சிலர் பட்டார்களேயானால், அதைக் கேட்கிற யாவரும் அப்சலோமைப் பின்செல்லுகிற ஜனங்களில் சங்காரம் உண்டாயிற்று என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அவர் இப்பொழுது ஒரு கெபியிலாவது, வேறே யாதோரிடத்திலாவது ஒளித்திருப்பார்; துவக்கத்திலேதானே நம்முடையவர்களில் சிலர் பட்டார்களேயானால், அதைக் கேட்கிற யாவரும் அப்சலோமைப் பின்செல்லுகிற ஜனங்களில் சங்காரம் உண்டாயிற்று என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ிங்கத்தின் இருதயத்திற்கொத்த இருதயமுள்ள பலவானாயிருக்கிறவனுங்கூட கலங்கிப்போவான்; உம்முடைய தகப்பன் சவுரியவான் என்றும், அவரோடிருக்கிறவர்கள் பலசாலிகள் என்றும், இஸ்ரவேலர் எல்லாரும் அறி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ிங்கத்தின் இருதயத்திற்கொத்த இருதயமுள்ள பலவானாயிருக்கிறவனுங்கூட கலங்கிப்போவான்; உம்முடைய தகப்பன் சவுரியவான் என்றும், அவரோடிருக்கிறவர்கள் பலசாலிகள் என்றும், இஸ்ரவேலர் எல்லாரும் அறி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 நான் சொல்லுகிற யோசனையாவது, தாண்முதல் பெயெர்செபமட்டும் இருக்கிற கடற்கரை மணலத்தனை திரட்சியான இஸ்ரவேலர் எல்லாரும் உம்மண்டையில் கூட்டப்பட்டு, நீர்தானேகூட யுத்தத்திற்குப் போக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 நான் சொல்லுகிற யோசனையாவது, தாண்முதல் பெயெர்செபமட்டும் இருக்கிற கடற்கரை மணலத்தனை திரட்சியான இஸ்ரவேலர் எல்லாரும் உம்மண்டையில் கூட்டப்பட்டு, நீர்தானேகூட யுத்தத்திற்குப் போக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ைக் கண்டுபிடிக்கிற எவ்விடத்திலாகிலும் நாம் அவரிடத்தில் போய், பனி பூமியின்மேல் இறங்குவதுபோல அவர்மேல் இறங்குவோம் அப்படியே அவரோடிருக்கிற எல்லா மனுஷரிலும் ஒருவனும் அவருக்கு மீந்திருப்ப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ைக் கண்டுபிடிக்கிற எவ்விடத்திலாகிலும் நாம் அவரிடத்தில் போய், பனி பூமியின்மேல் இறங்குவதுபோல அவர்மேல் இறங்குவோம் அப்படியே அவரோடிருக்கிற எல்லா மனுஷரிலும் ஒருவனும் அவருக்கு மீந்திருப்ப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ைக் கண்டுபிடிக்கிற எவ்விடத்திலாகிலும் நாம் அவரிடத்தில் போய், பனி பூமியின்மேல் இறங்குவதுபோல அவர்மேல் இறங்குவோம் அப்படியே அவரோடிருக்கிற எல்லா மனுஷரிலும் ஒருவனும் அவருக்கு மீந்திருப்பத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 பட்டணத்திற்குள் புகுந்தாரேயானால், இஸ்ரவேலர் எல்லாரும் அந்தப் பட்டணத்தின்மேல் கயிறுகளைப்போட்டு அங்கே ஒரு பொடிக்கல்லும் காணப்படாதே போகுமட்டும், அதை இழுத்து ஆற்றிலே போடுவார்கள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 பட்டணத்திற்குள் புகுந்தாரேயானால், இஸ்ரவேலர் எல்லாரும் அந்தப் பட்டணத்தின்மேல் கயிறுகளைப்போட்டு அங்கே ஒரு பொடிக்கல்லும் காணப்படாதே போகுமட்டும், அதை இழுத்து ஆற்றிலே போடுவார்கள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ப்சலோமும் இஸ்ரவேல் மனுஷர் அனைவரும்: அகித்தோப்பேலின் ஆலோசனையைப்பார்க்கிலும் அற்கியனாகிய ஊசாயின் ஆலோசனை நல்லது என்றார்கள்; இப்படி கர்த்தர் அப்சலோமின்மேல் பொல்லாப்பை வரப்பண்ணும்பொருட்டு, அகித்தோப்பேலின் நல்லஆலோசனையை அபத்தமாக்குகிறதற்குக் கர்த்தர் கட்டளையிட்ட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ப்சலோமும் இஸ்ரவேல் மனுஷர் அனைவரும்: அகித்தோப்பேலின் ஆலோசனையைப்பார்க்கிலும் அற்கியனாகிய ஊசாயின் ஆலோசனை நல்லது என்றார்கள்; இப்படி கர்த்தர் அப்சலோமின்மேல் பொல்லாப்பை வரப்பண்ணும்பொருட்டு, அகித்தோப்பேலின் நல்லஆலோசனையை அபத்தமாக்குகிறதற்குக் கர்த்தர் கட்டளையிட்ட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ப்சலோமும் இஸ்ரவேல் மனுஷர் அனைவரும்: அகித்தோப்பேலின் ஆலோசனையைப்பார்க்கிலும் அற்கியனாகிய ஊசாயின் ஆலோசனை நல்லது என்றார்கள்; இப்படி கர்த்தர் அப்சலோமின்மேல் பொல்லாப்பை வரப்பண்ணும்பொருட்டு, அகித்தோப்பேலின் நல்லஆலோசனையை அபத்தமாக்குகிறதற்குக் கர்த்தர் கட்டளையிட்ட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ஊசாய், சாதோக் அபியத்தார் என்னும் ஆசாரியர்களைப் பார்த்து: இன்ன இன்னபடி அகித்தோப்பேல் அப்சலோமுக்கும் இஸ்ரவேலின் மூப்பருக்கும் ஆலோசனைச் சொன்னான்; நானோ இன்ன இன்னபடி ஆலோசனை சொன்ன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ஊசாய், சாதோக் அபியத்தார் என்னும் ஆசாரியர்களைப் பார்த்து: இன்ன இன்னபடி அகித்தோப்பேல் அப்சலோமுக்கும் இஸ்ரவேலின் மூப்பருக்கும் ஆலோசனைச் சொன்னான்; நானோ இன்ன இன்னபடி ஆலோசனை சொன்ன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ொழுதும் நீங்கள் சீக்கிரமாய்த் தாவீதுக்கு அறிவிக்கும்படிக்குச் செய்தி அனுப்பி: நீர் இன்று இராத்திரி வனாந்தரத்தின் வெளிகளிலே தங்கவேண்டாம்; ராஜாவும் அவரோடிருக்கிற சகல ஜனங்களும் விழுங்கப்படாதபடிக்குத் தாமதம் இல்லாமல் அக்கரைப்படவேண்டும் என்று சொல்லச்சொல்லுங்கள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ொழுதும் நீங்கள் சீக்கிரமாய்த் தாவீதுக்கு அறிவிக்கும்படிக்குச் செய்தி அனுப்பி: நீர் இன்று இராத்திரி வனாந்தரத்தின் வெளிகளிலே தங்கவேண்டாம்; ராஜாவும் அவரோடிருக்கிற சகல ஜனங்களும் விழுங்கப்படாதபடிக்குத் தாமதம் இல்லாமல் அக்கரைப்படவேண்டும் என்று சொல்லச்சொல்லுங்கள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ொழுதும் நீங்கள் சீக்கிரமாய்த் தாவீதுக்கு அறிவிக்கும்படிக்குச் செய்தி அனுப்பி: நீர் இன்று இராத்திரி வனாந்தரத்தின் வெளிகளிலே தங்கவேண்டாம்; ராஜாவும் அவரோடிருக்கிற சகல ஜனங்களும் விழுங்கப்படாதபடிக்குத் தாமதம் இல்லாமல் அக்கரைப்படவேண்டும் என்று சொல்லச்சொல்லுங்கள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னத்தானும் அகிமாசும், தாங்கள் நகரத்தில் பிரவேசிக்கிறதினால் காணப்படாதபடிக்கு, இன்றோகேல் அண்டை நின்றுகொண்டிருந்தார்கள்; ஒரு வேலைக்காரி போய், அதை அவர்களுக்குச் சொன்னாள்; அவர்கள் தாவீதுராஜாவுக்கு அதை அறிவிக்கப்போ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னத்தானும் அகிமாசும், தாங்கள் நகரத்தில் பிரவேசிக்கிறதினால் காணப்படாதபடிக்கு, இன்றோகேல் அண்டை நின்றுகொண்டிருந்தார்கள்; ஒரு வேலைக்காரி போய், அதை அவர்களுக்குச் சொன்னாள்; அவர்கள் தாவீதுராஜாவுக்கு அதை அறிவிக்கப்போ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னத்தானும் அகிமாசும், தாங்கள் நகரத்தில் பிரவேசிக்கிறதினால் காணப்படாதபடிக்கு, இன்றோகேல் அண்டை நின்றுகொண்டிருந்தார்கள்; ஒரு வேலைக்காரி போய், அதை அவர்களுக்குச் சொன்னாள்; அவர்கள் தாவீதுராஜாவுக்கு அதை அறிவிக்கப்போ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பிள்ளையாண்டான் அவர்களைக் கண்டு, அப்சலோமுக்கு அறிவித்தான்; ஆகையால், அவர்கள் இருவரும் சீக்கிரமாய்ப் போய், பகூரிமிலிருக்கிற ஒரு மனுஷன் வீட்டிற்குள் பிரவேசித்தார்கள்; அவன் முற்றத்தில் ஒரு கிணறு இருந்தது; அதில் இறங்க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பிள்ளையாண்டான் அவர்களைக் கண்டு, அப்சலோமுக்கு அறிவித்தான்; ஆகையால், அவர்கள் இருவரும் சீக்கிரமாய்ப் போய், பகூரிமிலிருக்கிற ஒரு மனுஷன் வீட்டிற்குள் பிரவேசித்தார்கள்; அவன் முற்றத்தில் ஒரு கிணறு இருந்தது; அதில் இறங்க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பிள்ளையாண்டான் அவர்களைக் கண்டு, அப்சலோமுக்கு அறிவித்தான்; ஆகையால், அவர்கள் இருவரும் சீக்கிரமாய்ப் போய், பகூரிமிலிருக்கிற ஒரு மனுஷன் வீட்டிற்குள் பிரவேசித்தார்கள்; அவன் முற்றத்தில் ஒரு கிணறு இருந்தது; அதில் இறங்க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ாவீது மக்னாயீமுக்கு வந்தான்; அப்சலோம் சகல இஸ்ரவேலரோடுங்கூட யோர்தானைக் கட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சலோம், யோவாபுக்குப் பதிலாக அமாசாவை இராணுவத்தலைவனாக்கினான்; இந்த அமாசா, நாகாசின் குமாரத்தியும் செருயாவின் சகோதரியும் யோவாபின் அத்தையுமாகிய அபிகாயிலைப் படைத்த இஸ்ரவேலனாகிய எத்திரா என்னும் பேருள்ள ஒரு மனுஷனுடைய குமாரனாயிரு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சலோம், யோவாபுக்குப் பதிலாக அமாசாவை இராணுவத்தலைவனாக்கினான்; இந்த அமாசா, நாகாசின் குமாரத்தியும் செருயாவின் சகோதரியும் யோவாபின் அத்தையுமாகிய அபிகாயிலைப் படைத்த இஸ்ரவேலனாகிய எத்திரா என்னும் பேருள்ள ஒரு மனுஷனுடைய குமாரனாயிரு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சலோம், யோவாபுக்குப் பதிலாக அமாசாவை இராணுவத்தலைவனாக்கினான்; இந்த அமாசா, நாகாசின் குமாரத்தியும் செருயாவின் சகோதரியும் யோவாபின் அத்தையுமாகிய அபிகாயிலைப் படைத்த இஸ்ரவேலனாகிய எத்திரா என்னும் பேருள்ள ஒரு மனுஷனுடைய குமாரனாயிரு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் ஜனங்களும் அப்சலோமும் கீலேயாத் தேசத்திலே பாளயமிறங்க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ாவீது மக்னாயீமில் சேர்ந்தபோது, அம்மோன் புத்திரரின் தேசத்து ரப்பா பட்டணத்தானாகிய சோபி என்னும் நாகாசின் குமாரனும், லோதேபார் ஊரானான அம்மியேலின் குமாரன் மாகீரும், ரோகிலிம் ஊரானும் கீலேயாத்தியனுமாகிய பர்சிலாவ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ாவீது மக்னாயீமில் சேர்ந்தபோது, அம்மோன் புத்திரரின் தேசத்து ரப்பா பட்டணத்தானாகிய சோபி என்னும் நாகாசின் குமாரனும், லோதேபார் ஊரானான அம்மியேலின் குமாரன் மாகீரும், ரோகிலிம் ஊரானும் கீலேயாத்தியனுமாகிய பர்சிலாவ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ெத்தைகளையும், கலங்களையும், மண்பாண்டங்களையும், கோதுமையையும், வாற்கோதுமையையும், மாவையும், வறுத்த பயற்றைம் பெரும்பயற்றையும், சிறு பயற்றையும், வறுத்த சிறு பயற்றைய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ெத்தைகளையும், கலங்களையும், மண்பாண்டங்களையும், கோதுமையையும், வாற்கோதுமையையும், மாவையும், வறுத்த பயற்றைம் பெரும்பயற்றையும், சிறு பயற்றையும், வறுத்த சிறு பயற்றைய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னையும், வெண்ணெயையும், ஆடுகளையும், பால்கட்டிகளையும், தாவீதுக்கும் அவனோடிருந்த ஜனங்களுக்கும் சாப்பிடுகிறதற்குக் கொண்டுவந்தார்கள்; அந்த ஜனங்கள் வனாந்தரத்திலே பசியும் இளைப்பும் தவனமுமாயிருப்பார்கள் என்று இப்படிச் செய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னையும், வெண்ணெயையும், ஆடுகளையும், பால்கட்டிகளையும், தாவீதுக்கும் அவனோடிருந்த ஜனங்களுக்கும் சாப்பிடுகிறதற்குக் கொண்டுவந்தார்கள்; அந்த ஜனங்கள் வனாந்தரத்திலே பசியும் இளைப்பும் தவனமுமாயிருப்பார்கள் என்று இப்படிச் செய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ீட்டுக்காரி ஒரு பாயை எடுத்து, கிணற்றுவாயின்மேல் விரித்து, காரியம் வெளிப்படாதபடிக்கு அதன்மேல் நொய்யைப் பரப்பிவைத்தா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ீட்டுக்காரி ஒரு பாயை எடுத்து, கிணற்றுவாயின்மேல் விரித்து, காரியம் வெளிப்படாதபடிக்கு அதன்மேல் நொய்யைப் பரப்பிவைத்தா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ீட்டுக்காரி ஒரு பாயை எடுத்து, கிணற்றுவாயின்மேல் விரித்து, காரியம் வெளிப்படாதபடிக்கு அதன்மேல் நொய்யைப் பரப்பிவைத்த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சலோமின் சேவகர் அந்த ஸ்திரீயினிடத்தில் வீட்டிற்குள் வந்து: அகிமாசும் யோனத்தானும் எங்கே என்று கேட்டார்கள்; அவர்களுக்கு அந்த ஸ்திரீ: வாய்க்காலுக்கு அப்பாலே போய்விட்டார்கள் என்றான்; இவர்கள் தேடிக்காணாதேபோய், எருசலேமுக்குத் திரும்ப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சலோமின் சேவகர் அந்த ஸ்திரீயினிடத்தில் வீட்டிற்குள் வந்து: அகிமாசும் யோனத்தானும் எங்கே என்று கேட்டார்கள்; அவர்களுக்கு அந்த ஸ்திரீ: வாய்க்காலுக்கு அப்பாலே போய்விட்டார்கள் என்றான்; இவர்கள் தேடிக்காணாதேபோய், எருசலேமுக்குத் திரும்பி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சலோமின் சேவகர் அந்த ஸ்திரீயினிடத்தில் வீட்டிற்குள் வந்து: அகிமாசும் யோனத்தானும் எங்கே என்று கேட்டார்கள்; அவர்களுக்கு அந்த ஸ்திரீ: வாய்க்காலுக்கு அப்பாலே போய்விட்டார்கள் என்றான்; இவர்கள் தேடிக்காணாதேபோய், எருசலேமுக்குத் திரும்ப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ர்கள் போனபிற்பாடு, அவர்கள் கிணற்றிலிருந்து ஏறிவந்து, தாவீது ராஜாவுக்கு அறிவித்து, தாவீதை நோக்கி: சீக்கிரமாய் எழுந்து ஆற்றைக்கடந்துபோங்கள்; இன்னபடி அகித்தோப்பேல் உங்களுக்கு விரோதமாய் ஆலோசனை சொன்னான் என்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ர்கள் போனபிற்பாடு, அவர்கள் கிணற்றிலிருந்து ஏறிவந்து, தாவீது ராஜாவுக்கு அறிவித்து, தாவீதை நோக்கி: சீக்கிரமாய் எழுந்து ஆற்றைக்கடந்துபோங்கள்; இன்னபடி அகித்தோப்பேல் உங்களுக்கு விரோதமாய் ஆலோசனை சொன்னான் என்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ர்கள் போனபிற்பாடு, அவர்கள் கிணற்றிலிருந்து ஏறிவந்து, தாவீது ராஜாவுக்கு அறிவித்து, தாவீதை நோக்கி: சீக்கிரமாய் எழுந்து ஆற்றைக்கடந்துபோங்கள்; இன்னபடி அகித்தோப்பேல் உங்களுக்கு விரோதமாய் ஆலோசனை சொன்னான் என்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ும் அவனோடிருந்த சகல ஜனங்களும் எழுந்து யோர்தானைக் கடந்துபோனார்கள்; பொழுதுவிடிகிறதற்குள்ளாக யோர்தானைக் கடவாதவன் ஒருவனும் இ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ும் அவனோடிருந்த சகல ஜனங்களும் எழுந்து யோர்தானைக் கடந்துபோனார்கள்; பொழுதுவிடிகிறதற்குள்ளாக யோர்தானைக் கடவாதவன் ஒருவனும் இல்லை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கித்தோப்பேல் தன் யோசனையின்படி நடக்கவில்லை என்று கண்டபோது, தன் கழுதையின்மேல் சேணம் வைத்து ஏறி, தன் ஊரிலிருக்கிற தன் வீட்டுக்குப்போய், தன் வீட்டுக்காரியங்களை ஒழுங்குபடுத்தி, நான்றுகொண்டு செத்தான்; அவன் தகப்பன் கல்லறையில் அவனை அடக்கம்பண்ணின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கித்தோப்பேல் தன் யோசனையின்படி நடக்கவில்லை என்று கண்டபோது, தன் கழுதையின்மேல் சேணம் வைத்து ஏறி, தன் ஊரிலிருக்கிற தன் வீட்டுக்குப்போய், தன் வீட்டுக்காரியங்களை ஒழுங்குபடுத்தி, நான்றுகொண்டு செத்தான்; அவன் தகப்பன் கல்லறையில் அவனை அடக்கம்பண்ணின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கித்தோப்பேல் தன் யோசனையின்படி நடக்கவில்லை என்று கண்டபோது, தன் கழுதையின்மேல் சேணம் வைத்து ஏறி, தன் ஊரிலிருக்கிற தன் வீட்டுக்குப்போய், தன் வீட்டுக்காரியங்களை ஒழுங்குபடுத்தி, நான்றுகொண்டு செத்தான்; அவன் தகப்பன் கல்லறையில் அவனை அடக்கம்பண்ண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অহীথোফল অবশালোমকে বলল, “আমাকে 12,000 লোক বেছে নিতে দাও| আজ রাতেই আমি দায়ূদকে তাড়া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খন সে ক্লান্ত ও দুর্বল হয়ে যাবে তখন আমি তাকে ধরব| আমি তাকে ভীত ও আতঙ্কিত করে তুলব| তার সব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ৌড়ে পালিয়ে যাবে| কিন্তু আমি শুধু রাজা দায়ূদকেই হত্যা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পর আমি সব লোককে তোমার কাছে ফিরিযে নিয়ে আসব| যদি দায়ূদ মারা যায়, তাহলে সব লোকরা শান্ত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ে আস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অবশালোম এবং ইস্রায়েলের সব নেতার কাছেই এই প্রস্তাব ভাল বলে মনে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অবশালোম বলল, “এখন আমি অকীয হূশযকে ডাকি| সে কি বলে তাও আমি শুনতে চা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ূশয অবশালোমের কাছে এল| অবশালোম হূশযকে বলল, “অহীথোফল এই পরামর্শ দিয়েছে| আমরা কি এটাই অনুসরণ করব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যদি না হয় তাহলে বল কি করা উচিত্‌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ূশয অবশালোমকে বলল, “অহীথোফলের উপদেশ এই সমযে উপযোগী ন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হূশয আরও বলল, “তুমি জানো যে তোমার পিতা এবং তার লোকরা খুবই শক্তিশালী| বাচ্চা কেড়ে নিলে বু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্লুক যেমন হিংস্র হয়ে ওঠে ওরাও তেমনিই ভয়ঙ্কর| তোমার পিতা একজন দক্ষ য়োদ্ধা| তিনি কখনও সারারাত ও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সঙ্গে থাক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ম্ভবতঃ তিনি কোন গুহা বা অন্য কোথাও ইতিমধ্যে লুকিয়ে পড়েছেন| যদি তোমার পিতা তোমার লোকদের আ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ক্রমণ করে, লোক এই সংবাদ জানতে পারবে| এবং তারা ভাববে, ‘অবশালোমের লোকরা হেরে যাচ্ছ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সিংহের মত সাহসী য়োদ্ধারাও ভীত ও আতঙ্কিত হবে| কেন? কারণ গোটা ইস্রাযেল এই কথা জানে যে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তা শক্তিশালী য়োদ্ধা এবং তাঁর লোকরা অত্যন্ত সাহস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আমার প্রস্তাব হল এই; তুমি অবশ্যই দান থেকে বের্-শেবা পর্য়ন্ত সব ইস্রায়েলীয়দের একসঙ্গে জড়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 সমুদ্রে যেমন অগুনতি বালি থাকে সেরকমই সেখানে অনেক লোক হবে| তারপর, তুমি নিজে অবশ্যই যুদ্ধ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দায়ূদ যেখানে লুকিয়ে আছে সেখানেই আমরা তাকে ধরব| অগণিত সৈন্যসহ আমরা দায়ূদকে আক্রমণ করব| ভূম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ঢেকে দেওয়া অসংখ্য় শিশির কণার মত আমরা ওদের ঢেকে দেব| আমরা দায়ূদ এবং তাঁর লোকদের হত্যা করব| কাউ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িত ছাড়া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দি দায়ূদ নগরের ভিতরে পালিয়ে যান সকল ইস্রায়েলীয় মিলে দড়ি দিয়ে আমরা নগরের প্রাচীর ভে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| তাদের সবাইকে আমরা উপত্যকায টেনে নামাব| নগরের একটা ছোট্ট পাথর পর্য়ন্ত আমরা রাখতে দেব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অবশালোম এবং সকল ইস্রায়েলীয় বলল, “অকীয হূশযের উপদেশ অহীথোফলের উপদেশের চেয়ে ভাল|” তারা একথা বল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তা ছিল প্রভুর পরিকল্পনা| অবশালোমকে শাস্তি দেবার জন্য প্রভু অহীথোফলের সত্‌ উপদেশকে বিফল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ন্দি এঁছে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ঐ সব কথা হূশয সাদোক এবং অবীযাথর এই দুই যাজকদের বলল| অহীথোফল অবশালোম এবং ইস্রায়েলের নেতাদের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ামর্শ দিয়েছে হূশয তাও বলল| হূশয নিজে যা যা পরামর্শ দিয়েছিল তাও তাদের বলল| হূশয বলেছ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খুব শীঘ্র দায়ূদকে এই খবর দাও| তাঁকে বল, যেখান দিয়ে নদী পার হয়ে লোকে মরুভূমিতে ঢোকে তিনি য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আজ রাতে না থাকেন| তাঁকে এখুনি যর্দন নদী পার হয়ে যেতে বল| যদি তিনি নদী পার হয়ে চলে যান ত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 এবং তাঁর লোকরা ধরা পড়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াজকের দুই পুত্র য়োনাথন এবং অহীমাস ঐন্-রোগেলে অপেক্ষা করছিল| তারা চাইত না কেউ তাদের শহরে প্রব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দেখুক| শুধুমাত্র এক দাসী এসে তাদের সব খবরাখবর দিয়ে যেত| তারপর য়োনাথন এবং অহীমাস রাজা দায়ূ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গিয়ে সব কথা বল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িন্তু এক বালক য়োনাথন এবং অহীমাসকে দেখে ফেলল| এই ঘটনা অবশালোমকে বলার জন্য বালকটি ছুটে চল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নাথন এবং অহীমাসও তাড়াতাড়ি দৌড়ে পালাল এবং বহুরীমে এক লোকর বাড়ীতে এসে উপস্থিত হল| লোকটার বাড়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ইরের প্রাঙ্গণে একটা কুযো ছিল| য়োনাথন এবং অহীমাস সেই কুযোতে নেম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দায়ূদ মহনযিমে এলেন|অবশালোম এবং তার সঙ্গে যে সব ইস্রায়েলীয়রা ছিল তারা যর্দন নদী পার হ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অবশালোম অমাসাকে তার সৈন্যদলের অধিনাযকরূপে নিযুক্ত করল| অমাসা য়োয়াবের জায়গা নিল| অমাসা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িথ্র, একজন ইস্মাযেলীযছেলে| অমাসার মাযের নাম অবীগল| সে সরূযার বোন নাহশের মেয়ে| সরূযা ছিল য়োয়াব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অবশালোম এবং ইস্রায়েলীয়রা গিলিয়দে তাঁবু ফেলে অবস্থান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দায়ূদ মহনযিমে এলেন| শোবি, মাখীর এবং বর্সিল্লয সেইখানেই ছিল| শোবি অম্মোনদের রব্বা শহরের নাহ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| মাখীর হল লোদবার নিবাসী অম্মীযেলের পুত্র| আর বর্সিল্লয গিলিয়দের, রোগলীমের থেকে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সেই তিনজন লোক বলল, “মরুভূমিতে যে লোকরা রযেছে তারা ক্লান্ত, ক্ষুধার্ত এবং তৃষ্ণার্ত|” তা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য়ূদের জন্য এবং তাঁর সঙ্গে যে লোকরা ছিল তাদের জন্য অনেক কিছু জিনিস এন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ারা বিছানা এবং অন্যান্য পাত্রাদি এনেছিল| এছাড়াও তারা গম, যব, মযদা, ভাজা শস্য, বীন, শাক, শুক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ীজ, মধু, মাখন, মেষ এবং পনীর এন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েই লোকটির স্ত্রী কুযোর ওপর একটা আচ্ছাদন রেখে দিল| তারপর সে সেই কুযোর ওপর গমের বীজ বিছিযে দ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সেটি শস্যের স্তুপের মতই দেখতে লাগছিল| তাই লোকরা জানতে পারল না যে য়োনাথন এবং অহীমাস তা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ুকিয়ে রয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অবশালোমের ভৃত্যরা সেই বাড়ীতে এসে সেই মহিলাকে জিজ্ঞাসা করল, “অহীমাস এবং য়োনাথন কোথায?”মহি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ালোমের ভৃত্যদের বলল, “ইতিমধ্যেই তারা নদী পার হয়ে গেছে|”তখন অবশালোমের ভৃত্যরা য়োনাথন ও অহীমাস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ধানে চলে গেল| কিন্তু তারা তাকে খুঁজে পেল না| অতঃপর অবশালোমের ভৃত্যরা জেরুশালেমে ফিরে এ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অবশালোমের ভৃত্যরা চলে যাওয়ার পর, য়োনাথন ও অহীমাস কুযো থেকে বাইরে বেরিয়ে এল| তারা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য়ূদের কাছে গেল এবং দায়ূদকে বলল, “খুব তাড়াতাড়ি নদী পার হয়ে চলে যান| অহীথোফল আপনার বিরুদ্ধ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ষড়যন্ত্র কর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খন দায়ূদ এবং তাঁর লোকরা যর্দন নদী পার হয়ে গেল| সূর্য়োদযের আগেই দায়ূদের সব লোকরা যর্দন ন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 হ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অহীথোফল দেখল যে তার উপদেশ ইস্রায়েলীয়রা গ্রহণ করে নি| সে তার গাধার পিঠে জিন চড়িযে তার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গরে ফিরে এল| তার পরিবারের যথাবিহিত ব্যবস্থা করে সে গলায দড়ি দিল| অহীথোফল মারা গেলে লোকরা তাক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তার কবরেই কবর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2026-10-20T04:38:14Z</dcterms:created>
  <dcterms:modified xsi:type="dcterms:W3CDTF">2026-10-20T04:38:14Z</dcterms:modified>
  <dc:title>২ শমূয়েল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