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த்திரத்திற்கு மும்மூன்று மனுஷரைத் தெரிந்துகொள்ளுங்கள்; அவர்கள் எழுந்து புறப்பட்டு, தேசத்திலே சுற்றித்திரிந்து அதைத் தங்கள் சுதந்தரத்துக்குத் தக்கதாக விவரமாய் எழுதி, என்னிடத்தில் கொண்டுவரும்படி அவர்களை அனுப்ப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த்திரத்திற்கு மும்மூன்று மனுஷரைத் தெரிந்துகொள்ளுங்கள்; அவர்கள் எழுந்து புறப்பட்டு, தேசத்திலே சுற்றித்திரிந்து அதைத் தங்கள் சுதந்தரத்துக்குத் தக்கதாக விவரமாய் எழுதி, என்னிடத்தில் கொண்டுவரும்படி அவர்களை அனுப்ப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ை ஏழு பங்காகப் பகிரக்கடவர்கள்; யூதா வம்சத்தார் தெற்கேயிருக்கிற தங்கள் எல்லையிலும், யோசேப்பு வம்சத்தார் வடக்கேயிருக்கிற தங்கள் எல்லையிலும் நிலைத்திருக்கட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ை ஏழு பங்காகப் பகிரக்கடவர்கள்; யூதா வம்சத்தார் தெற்கேயிருக்கிற தங்கள் எல்லையிலும், யோசேப்பு வம்சத்தார் வடக்கேயிருக்கிற தங்கள் எல்லையிலும் நிலைத்திருக்கட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ேசத்தை ஏழு பங்காக விவரித்து எழுதி, இங்கே என்னிடத்தில் கொண்டுவாருங்கள்; அப்பொழுது இவ்விடத்திலே நம்முடைய தேவனாகிய கர்த்தருடைய சந்நிதியில் உங்களுக்காகச் சீட்டுப்போட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ேசத்தை ஏழு பங்காக விவரித்து எழுதி, இங்கே என்னிடத்தில் கொண்டுவாருங்கள்; அப்பொழுது இவ்விடத்திலே நம்முடைய தேவனாகிய கர்த்தருடைய சந்நிதியில் உங்களுக்காகச் சீட்டுப்போட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ேவியருக்கு உங்கள் நடுவே பங்கில்லை; கர்த்தருடைய ஆசாரியப்பட்டமே அவர்கள் சுதந்தரம்; காத்தும் ரூபனும் மனாசேயின் பாதிக்கோத்திரமும் யோர்தானுக்கு அப்புறத்திலே கிழக்கே கர்த்தரின் தாசனாகிய மோசே தங்களுக்குக் கொடுத்த தங்கள் சுதந்தரத்தை அடைந்து தீர்ந்தது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ேவியருக்கு உங்கள் நடுவே பங்கில்லை; கர்த்தருடைய ஆசாரியப்பட்டமே அவர்கள் சுதந்தரம்; காத்தும் ரூபனும் மனாசேயின் பாதிக்கோத்திரமும் யோர்தானுக்கு அப்புறத்திலே கிழக்கே கர்த்தரின் தாசனாகிய மோசே தங்களுக்குக் கொடுத்த தங்கள் சுதந்தரத்தை அடைந்து தீர்ந்தது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ேவியருக்கு உங்கள் நடுவே பங்கில்லை; கர்த்தருடைய ஆசாரியப்பட்டமே அவர்கள் சுதந்தரம்; காத்தும் ரூபனும் மனாசேயின் பாதிக்கோத்திரமும் யோர்தானுக்கு அப்புறத்திலே கிழக்கே கர்த்தரின் தாசனாகிய மோசே தங்களுக்குக் கொடுத்த தங்கள் சுதந்தரத்தை அடைந்து தீர்ந்தது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 மனுஷர் எழுந்து புறப்பட்டுப்போனார்கள்; தேசத்தைக்குறித்து விவரம் எழுதப்போகிறவர்களை யோசுவா நோக்கி: நீங்கள் போய், தேசத்திலே சுற்றித்திரிந்து, அதின் விவரத்தை எழுதி, என்னிடத்தில் திரும்பிவாருங்கள்; அப்பொழுது இங்கே சீலோவிலே கர்த்தருடைய சந்நிதியில் உங்களுக்காகச் சீட்டுப்போடுவேன் என்று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 மனுஷர் எழுந்து புறப்பட்டுப்போனார்கள்; தேசத்தைக்குறித்து விவரம் எழுதப்போகிறவர்களை யோசுவா நோக்கி: நீங்கள் போய், தேசத்திலே சுற்றித்திரிந்து, அதின் விவரத்தை எழுதி, என்னிடத்தில் திரும்பிவாருங்கள்; அப்பொழுது இங்கே சீலோவிலே கர்த்தருடைய சந்நிதியில் உங்களுக்காகச் சீட்டுப்போடுவேன் என்று 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 மனுஷர் எழுந்து புறப்பட்டுப்போனார்கள்; தேசத்தைக்குறித்து விவரம் எழுதப்போகிறவர்களை யோசுவா நோக்கி: நீங்கள் போய், தேசத்திலே சுற்றித்திரிந்து, அதின் விவரத்தை எழுதி, என்னிடத்தில் திரும்பிவாருங்கள்; அப்பொழுது இங்கே சீலோவிலே கர்த்தருடைய சந்நிதியில் உங்களுக்காகச் சீட்டுப்போடுவேன் என்று 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னுஷர் போய், தேசம் எங்கும் அந்தந்தப் பட்டணங்களின்படியே ஏழு பங்காக ஒரு புஸ்தகத்தில் எழுதிக்கொண்டு, சீலோவிலே இருக்கிற பாளயத்திலே யோசுவாவினிடத்தில் வ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னுஷர் போய், தேசம் எங்கும் அந்தந்தப் பட்டணங்களின்படியே ஏழு பங்காக ஒரு புஸ்தகத்தில் எழுதிக்கொண்டு, சீலோவிலே இருக்கிற பாளயத்திலே யோசுவாவினிடத்தில் 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யோசுவா அவர்களுக்காகச் சீலோவிலே கர்த்தருடைய சந்நிதியில் சீட்டுப்போட்டு, அங்கே இஸ்ரவேல் புத்திரருக்குத் தேசத்தை அவர்கள் பங்குவீதப்படி பங்கி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யோசுவா அவர்களுக்காகச் சீலோவிலே கர்த்தருடைய சந்நிதியில் சீட்டுப்போட்டு, அங்கே இஸ்ரவேல் புத்திரருக்குத் தேசத்தை அவர்கள் பங்குவீதப்படி பங்கி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ன்யமீன் புத்திரருக்கு அவர்களுடைய வம்சங்களின்படியே அவர்களுடைய கோத்திரத்துக்குச் சீட்டு விழுந்தது; அவர்கள் பங்குவீதத்தின் எல்லையானது யூதா புத்திரருக்கும் யோசேப்பின் புத்திரருக்கும் நடுவே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ன்யமீன் புத்திரருக்கு அவர்களுடைய வம்சங்களின்படியே அவர்களுடைய கோத்திரத்துக்குச் சீட்டு விழுந்தது; அவர்கள் பங்குவீதத்தின் எல்லையானது யூதா புத்திரருக்கும் யோசேப்பின் புத்திரருக்கும் நடுவே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ட எல்லை, யோர்தானிலிருந்து வந்து, எரிகோவுக்கு வடபக்கமாய்ச் சென்று, அப்புறம் மேற்கே மலையில் ஏறி, பெத்தாவேன் வனாந்தரத்தில் போய் முடி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ட எல்லை, யோர்தானிலிருந்து வந்து, எரிகோவுக்கு வடபக்கமாய்ச் சென்று, அப்புறம் மேற்கே மலையில் ஏறி, பெத்தாவேன் வனாந்தரத்தில் போய் முடி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அந்த எல்லை, பெத்தேலாகிய லூசுக்கு வந்து, லூசுக்குத் தென்பக்கமாய்ப் போய், அதரோத் அதாருக்குத் தாழ்வான பெத்தரோனுக்குத் தெற்கேயிருக்கிற மலையருகே இறங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அந்த எல்லை, பெத்தேலாகிய லூசுக்கு வந்து, லூசுக்குத் தென்பக்கமாய்ப் போய், அதரோத் அதாருக்குத் தாழ்வான பெத்தரோனுக்குத் தெற்கேயிருக்கிற மலையருகே இறங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யிருந்து எல்லை மேற்கு மூலைக்குப் பெத்தரோனுக்கு எதிரே தெற்காக இருக்கிற மலைக்குத் தென்புறமாய்ப் போய்த் திரும்பி, கீரியாத்பாகால் என்னப்பட்ட யூதா புத்திரரின் பட்டணமாகிய கீரியாத்யெயாரீம் அருகே போய் முடியும்; இது மேற்கு எ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யிருந்து எல்லை மேற்கு மூலைக்குப் பெத்தரோனுக்கு எதிரே தெற்காக இருக்கிற மலைக்குத் தென்புறமாய்ப் போய்த் திரும்பி, கீரியாத்பாகால் என்னப்பட்ட யூதா புத்திரரின் பட்டணமாகிய கீரியாத்யெயாரீம் அருகே போய் முடியும்; இது மேற்கு எ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ென் எல்லை கீரியாத்யெயாரீமின் முடிவிலிருக்கிறது; அங்கேயிருந்து எல்லை மேற்கே போய், நெப்தோவாவின் நீரூற்றிற்குச் சென்ற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ென் எல்லை கீரியாத்யெயாரீமின் முடிவிலிருக்கிறது; அங்கேயிருந்து எல்லை மேற்கே போய், நெப்தோவாவின் நீரூற்றிற்குச் சென்ற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யிருந்து இராட்சதரின் பள்ளத்தாக்கில் வடக்கேயிருக்கிற இன்னோமுடைய குமாரரின் பள்ளத்தாக்குக்கு எதிரான மலையடிவாரத்திற்கு இறங்கி, அப்புறம் தெற்கே எபூசியருக்குப் பக்கமான இன்னோமின் பள்ளத்தாக்குக்கும், அங்கேயிருந்து என்ரொகேலுக்கும் இறங்கிவ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யிருந்து இராட்சதரின் பள்ளத்தாக்கில் வடக்கேயிருக்கிற இன்னோமுடைய குமாரரின் பள்ளத்தாக்குக்கு எதிரான மலையடிவாரத்திற்கு இறங்கி, அப்புறம் தெற்கே எபூசியருக்குப் பக்கமான இன்னோமின் பள்ளத்தாக்குக்கும், அங்கேயிருந்து என்ரொகேலுக்கும் இறங்கிவ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டக்கே போய், என்சேமேசுக்கும், அங்கேயிருந்து, அதும்மீம் மேட்டுக்கு எதிரான கெலிலோத்திற்கும், அங்கேயிருந்து ரூபன் குமாரனாகிய போகனின் கல்லினிடத்திற்கும் இறங்கிவ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டக்கே போய், என்சேமேசுக்கும், அங்கேயிருந்து, அதும்மீம் மேட்டுக்கு எதிரான கெலிலோத்திற்கும், அங்கேயிருந்து ரூபன் குமாரனாகிய போகனின் கல்லினிடத்திற்கும் இறங்கிவந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ரபாவுக்கு எதிரான வடபக்கமாய்ப்போய், அராபாவுக்கு இறங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ுறம் அந்த எல்லை, பெத்ஓக்லாவுக்கு வடபக்கமாய்ப்போய், யோர்தானின் முகத்துவாரத்திற்குத் தெற்கான உப்புக்கடலின் வடமுனையிலே முடிந்துபோம்; இது தென் எ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ுறம் அந்த எல்லை, பெத்ஓக்லாவுக்கு வடபக்கமாய்ப்போய், யோர்தானின் முகத்துவாரத்திற்குத் தெற்கான உப்புக்கடலின் வடமுனையிலே முடிந்துபோம்; இது தென் எ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ழக்குப்புறத்தின் எல்லை யோர்தானே; இது பென்யமீன் புத்திரருக்கு அவர்களுடைய வம்சங்களின்படி சுற்றிலும் இருக்கிற எல்லைகளுக்கான சுதந்தர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ழக்குப்புறத்தின் எல்லை யோர்தானே; இது பென்யமீன் புத்திரருக்கு அவர்களுடைய வம்சங்களின்படி சுற்றிலும் இருக்கிற எல்லைகளுக்கான சுதந்தர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ன்யமீன் புத்திரரின் கோத்திரத்திற்கு அவர்களுடைய வம்சங்களின்படி இருக்கிற பட்டணங்களாவன: எரிகோ, பெத்ஓக்லா, கேசீஸ் பள்ளத்தாக்க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ன்யமீன் புத்திரரின் கோத்திரத்திற்கு அவர்களுடைய வம்சங்களின்படி இருக்கிற பட்டணங்களாவன: எரிகோ, பெத்ஓக்லா, கேசீஸ் பள்ளத்தாக்க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ெத்அரபா, செமராயீம், பெத்தே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வீம், பாரா, ஓப்ரா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ேப்பார்அமோனாய், ஒப்னி, காபா என்னும் பன்னிரண்டு பட்டணங்களும் அவைகளின் கிராமங்களும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ிபியோன், ராமா, பேரோத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ிஸ்பே, கெப்பிரா, மோத்சா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ெக்கேம், இர்பெயேல், தாராலா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ேலா, எலேப், எருசலேமாகிய எபூசி, கீபெயாத், கீரெயாத் என்னும் பதினான்கு பட்டணங்களும் அவைகளின் கிராமங்களுமே; பென்யமீன் புத்திரருக்கு அவர்கள் வம்சங்களின்படி இருக்கிற சுதந்தரம் இதுவ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ேலா, எலேப், எருசலேமாகிய எபூசி, கீபெயாத், கீரெயாத் என்னும் பதினான்கு பட்டணங்களும் அவைகளின் கிராமங்களுமே; பென்யமீன் புத்திரருக்கு அவர்கள் வம்சங்களின்படி இருக்கிற சுதந்தரம் இதுவ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ின் சபையெல்லாம் சீலோவிலே கூடி, அங்கே ஆசரிப்புக் கூடாரத்தை நிறுத்தினார்கள். தேசம் அவர்கள் வசமா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ின் சபையெல்லாம் சீலோவிலே கூடி, அங்கே ஆசரிப்புக் கூடாரத்தை நிறுத்தினார்கள். தேசம் அவர்கள் வசமா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ல் தங்கள் சுதந்தரத்தை இன்னும் பங்கிட்டுக்கொள்ளாத ஏழு கோத்திரங்கள் இ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யோசுவா இஸ்ரவேல் புத்திரரை நோக்கி: உங்கள் பிதாக்களின் தேவனாகிய கர்த்தர் உங்களுக்குக் கொடுத்த தேசத்தைச் சுதந்தரித்துக்கொள்ளப்போகிறதற்கு, நீங்கள் எந்தமட்டும் அசதியாயிருப்ப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யோசுவா இஸ்ரவேல் புத்திரரை நோக்கி: உங்கள் பிதாக்களின் தேவனாகிய கர்த்தர் உங்களுக்குக் கொடுத்த தேசத்தைச் சுதந்தரித்துக்கொள்ளப்போகிறதற்கு, நீங்கள் எந்தமட்டும் அசதியாயிருப்ப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अब प्रति गोत्र के पीछे तीन मनुष्य ठहरा लो, और मैं उन्हें इसलिये भेजूंगा कि वे चलकर देश में घू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ें, और अपने अपने गोत्र के भाग के प्रयोजन के अनुसार उसका हाल लिख लिखकर मेरे पास लौट आ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वे देश के सात भाग लिखें, यहूदी तो दक्खिन की ओर अपने भाग में, और यूसुफ के घराने के लोग उत्तर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ओर अपने भाग में र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तुम देश के सात भाग लिखकर मेरे पास ले आओ; और मैं यहां तुम्हारे लिये अपने परमेश्वर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चिट्ठी 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लेवियों का तुम्हारे मध्य में कोई भाग न होगा, क्योंकि यहोवा का दिया हुआ याजकपद ही उनका भाग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गाद, रूबेन, और मनश्शे के आधे गोत्र के लोग यरदन के पूर्व की ओर यहोवा के दास मूसा का दिया हुआ अप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ा भाग पा चुक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ो वे पुरूष उठ कर चल दिए; और जो उस देश का हाल लिखने को चले उन्हें यहोशू ने यह आज्ञा दी, कि ज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में घूमो फिरो, और उसका हाल लिखकर मेरे पास लौट आओ; और मैं यहां शिलो में यहोवा के साम्हने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चिट्ठी 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वे पुरूष चल दिए, और उस देश में घूमें, और उसके नगरों के सात भाग करके उनका हाल पुस्तक में लिख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ीलो की छावनी में यहोशू के पास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यहोशू ने शीलोंमें यहोवा के साम्हने उनके लिये चिट्ठियां डालीं; और वहीं यहोशू ने इस्राएलिय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भागों के अनुसार देश बांट द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बिन्यामीनियों के गोत्र की चिट्ठी उनके कुलों के अनुसार निकली, और उनका भाग यहूदियो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ूसुफियों के बीच में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उनका उत्तरी सिवाना यरदन से आरम्भ हुआ, और यरीहो की उत्तर अलंग से चढ़ते हुए पश्चिम की ओर पहाड़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में हो कर बेतावेन के जंगल में निकल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वहां से वह लूज को पहुंचा (जो बेतेल भी कहलाता है), और लूज की दक्खिन अलंग से होते हुए निच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थोरोन की दक्खिन ओर के पहाड़ के पास हो अत्रोतद्दार को उत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फिर पश्चिमी सिवाना मुड़के बेथोरोन के साम्हने और उसकी दक्खिन ओर के पहाड़ से होते हुए किर्यतब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म यहूदियों के एक नगर पर निकला (जो किर्यत्यारीम भी कहलाता है); पश्चिम का सिवाना यही ठह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दक्खिन अलंग का सिवाना पश्चिम से आरम्भ हो कर किर्यत्यारीम के सिरे से निकलकर नेप्तोह के सो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पहुंच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उस पहाड़ के सिरे पर उतरा, जो हिन्नोम के पुत्र की तराई के साम्हने और रपाईम नाम तराई की उत्त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ओर है; वहां से वह हिन्नोम की तराई में, अर्थात यबूस की दक्खिन अलंग हो कर एनरोगेल को उतर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वहां से वह उत्तर की ओर मुड़कर एनशेमेश को निकलकर उस गलीलोत की ओर गया, जो अदुम्मीम की चढ़ाई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है, फिर वहां से वह रूबेन के पुत्र बोहन के पत्थर तक उतर ग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वहां से वह उत्तर की ओर जा कर अराबा के साम्हने के पहाड़ की अलंग से होते हुए अराबा को उतर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वहां से वह सिवाना बेथोग्ला की उत्तर अलंग से जा कर खारे ताल की उत्तर ओर के कोल में यरदन के मुह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निकला; दक्खिन का सिवाना यही ठह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पूर्व की ओर का सिवाना यरदन ही ठहरा। बिन्यामीनियों का भाग, चारों ओर के सिवानों सहित,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लों के अनुसार, यही ठह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बिन्यामीनियों के गोत्र को उनके कुलों के अनुसार ये नगर मिले, अर्थात यरीहो, बेथोग्ल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मेक्कसीस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बेतराबा, समारैम, बेते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अव्वीम, पारा, ओप्र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कपरम्मोनी, ओप्नी और गेबा; ये बारह नगर और इनके गांव मि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फिर गिबोन, रामा, बेरो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मिस्पे, कपीरा, मोस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रेकेम, यिर्पेल, तरल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सेला, एलेप, यबूस (जो यरूशलेम भी कहलाता है), गिबत और किर्यत; ये चौदह नगर और इनके गांव उन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ले। बिन्यामीनियों का भाग उनके कुलों के अनुसार यही ठहर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इस्राएलियों को सारी मण्डली ने शीलो में इकट्ठी हो कर वहां मिलापवाले तम्बू को खड़ा कि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देश उनके वश में आ ग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इस्राएलियों में से सात गोत्रों के लोग अपना अपना भाग बिना पाये रह गए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यहोशू ने इस्राएलियों से कहा, जो देश तुम्हारे पूर्वजों के परमेश्वर यहोवा ने तुम्हें दिय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अपने अधिकार में कर लेने में तुम कब तक ढिलाई करते रहो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2026-10-22T07:51:42Z</dcterms:created>
  <dcterms:modified xsi:type="dcterms:W3CDTF">2026-10-22T07:51:42Z</dcterms:modified>
  <dc:title>यहोशू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