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ுநாளில் ஜனத்தின் சகல வம்சத்தலைவரும், ஆசாரியரும், லேவியரும், நியாயப்பிரமாணத்தின் வார்த்தைகளை அறிந்துகொள்ளவேண்டும் என்று வேதபாரகனாகிய எஸ்றாவினிடத்தில் கூடி வ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ுநாளில் ஜனத்தின் சகல வம்சத்தலைவரும், ஆசாரியரும், லேவியரும், நியாயப்பிரமாணத்தின் வார்த்தைகளை அறிந்துகொள்ளவேண்டும் என்று வேதபாரகனாகிய எஸ்றாவினிடத்தில் கூடி வ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ியாயப்பிரமாணத்திலே, இஸ்ரவேல் புத்திரர் ஏழாம் மாதத்தின் பண்டிகையிலே கூடாரங்களில் குடியிருக்கவேண்டும் என்று கர்த்தர் மோசேயைக்கொண்டு கற்பித்த காரியம் எழுதியிருக்கிறதைக் கண்டவ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ியாயப்பிரமாணத்திலே, இஸ்ரவேல் புத்திரர் ஏழாம் மாதத்தின் பண்டிகையிலே கூடாரங்களில் குடியிருக்கவேண்டும் என்று கர்த்தர் மோசேயைக்கொண்டு கற்பித்த காரியம் எழுதியிருக்கிறதைக் கண்டவ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எழுதியிருக்கிறபடி கூடாரங்களைப் போடும்படிக்கு நீங்கள் மலைகளுக்குப் புறப்பட்டுப்போய் ஒலிவக்கிளைகளையும், காட்டு ஒலிவக்கிளைகளையும், மிருதுச் செடிகளின் கிளைகளையும் பேரீச்ச மட்டைகளையும், அடர்ந்தமரக்கிளைகளையும் கொண்டுவாருங்களென்று தங்களுடைய சகல பட்டணங்களிலும், எருசலேமிலும் கூறிப் பிரசித்தப்படுத்த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எழுதியிருக்கிறபடி கூடாரங்களைப் போடும்படிக்கு நீங்கள் மலைகளுக்குப் புறப்பட்டுப்போய் ஒலிவக்கிளைகளையும், காட்டு ஒலிவக்கிளைகளையும், மிருதுச் செடிகளின் கிளைகளையும் பேரீச்ச மட்டைகளையும், அடர்ந்தமரக்கிளைகளையும் கொண்டுவாருங்களென்று தங்களுடைய சகல பட்டணங்களிலும், எருசலேமிலும் கூறிப் பிரசித்தப்படுத்த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எழுதியிருக்கிறபடி கூடாரங்களைப் போடும்படிக்கு நீங்கள் மலைகளுக்குப் புறப்பட்டுப்போய் ஒலிவக்கிளைகளையும், காட்டு ஒலிவக்கிளைகளையும், மிருதுச் செடிகளின் கிளைகளையும் பேரீச்ச மட்டைகளையும், அடர்ந்தமரக்கிளைகளையும் கொண்டுவாருங்களென்று தங்களுடைய சகல பட்டணங்களிலும், எருசலேமிலும் கூறிப் பிரசித்தப்படுத்த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ஜனங்கள் வெளியேபோய் அவைகளைக் கொண்டுவந்து, அவரவர் தங்கள் வீடுகள்மேலும், தங்கள் முற்றங்களிலும், தேவனுடைய ஆலயப்பிராகாரங்களிலும், தண்ணீர்வாசல் வீதியிலும், எப்பிராயீம் வாசல் வீதியிலும் தங்களுக்குக் கூடாரங்களை போட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ஜனங்கள் வெளியேபோய் அவைகளைக் கொண்டுவந்து, அவரவர் தங்கள் வீடுகள்மேலும், தங்கள் முற்றங்களிலும், தேவனுடைய ஆலயப்பிராகாரங்களிலும், தண்ணீர்வாசல் வீதியிலும், எப்பிராயீம் வாசல் வீதியிலும் தங்களுக்குக் கூடாரங்களை போட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ந்தப்பிரகாரமாகச் சிறையிருப்பிலிருந்து திரும்பி வந்தவர்களின் சபையார் எல்லாரும் கூடாரங்களைப்போட்டு, கூடாரங்களில் குடியிருந்தார்கள்; இப்படியே நூனின் குமாரனாகிய யோசுவாவின் நாட்கள்முதல் அந்நாள்மட்டும் இஸ்ரவேல் புத்திரர் செய்யாதிருந்து இப்பொழுது செய்தபடியால், மிகுந்த சந்தோஷமுண்டாய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ந்தப்பிரகாரமாகச் சிறையிருப்பிலிருந்து திரும்பி வந்தவர்களின் சபையார் எல்லாரும் கூடாரங்களைப்போட்டு, கூடாரங்களில் குடியிருந்தார்கள்; இப்படியே நூனின் குமாரனாகிய யோசுவாவின் நாட்கள்முதல் அந்நாள்மட்டும் இஸ்ரவேல் புத்திரர் செய்யாதிருந்து இப்பொழுது செய்தபடியால், மிகுந்த சந்தோஷமுண்டாய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ந்தப்பிரகாரமாகச் சிறையிருப்பிலிருந்து திரும்பி வந்தவர்களின் சபையார் எல்லாரும் கூடாரங்களைப்போட்டு, கூடாரங்களில் குடியிருந்தார்கள்; இப்படியே நூனின் குமாரனாகிய யோசுவாவின் நாட்கள்முதல் அந்நாள்மட்டும் இஸ்ரவேல் புத்திரர் செய்யாதிருந்து இப்பொழுது செய்தபடியால், மிகுந்த சந்தோஷமுண்டாய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ம் நாள் தொடங்கிக் கடைசிநாள்மட்டும், தினம்தினம் தேவனுடைய நியாயப்பிரமாண புஸ்தகம் வாசிக்கப்பட்டது; ஏழுநாள் பண்டிகையை ஆசரித்தார்கள்; எட்டாம்நாளோவெனில், முறைமையின்படியே விசேஷித்த ஆசரிப்பு நாளாய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ம் நாள் தொடங்கிக் கடைசிநாள்மட்டும், தினம்தினம் தேவனுடைய நியாயப்பிரமாண புஸ்தகம் வாசிக்கப்பட்டது; ஏழுநாள் பண்டிகையை ஆசரித்தார்கள்; எட்டாம்நாளோவெனில், முறைமையின்படியே விசேஷித்த ஆசரிப்பு நாளாய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ங்கள் எல்லாரும் தண்ணீர்வாசலுக்கு முன்னான வீதியிலே ஒருமனப்பட்டுக் கூடி, கர்த்தர் இஸ்ரவேலுக்குக் கற்பித்த மோசேயின் நியாயப்பிரமாண புஸ்தகத்தைக் கொண்டுவரவேண்டுமென்று வேதபாரகனாகிய எஸ்றாவுக்குச் சொன்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ங்கள் எல்லாரும் தண்ணீர்வாசலுக்கு முன்னான வீதியிலே ஒருமனப்பட்டுக் கூடி, கர்த்தர் இஸ்ரவேலுக்குக் கற்பித்த மோசேயின் நியாயப்பிரமாண புஸ்தகத்தைக் கொண்டுவரவேண்டுமென்று வேதபாரகனாகிய எஸ்றாவுக்குச் சொன்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டியே ஏழாம் மாதம் முதல்தேதியில் ஆசாரியனாகிய எஸ்றா நியாயப்பிரமாணத்தைப் புருஷரும் ஸ்திரீகளும், கேட்டு அறியத்தக்க அனைவருமாகிய சபைக்கு முன்பாகக் கொண்டுவந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ண்ணீர் வாசலுக்கு முன்னான வீதிக்கு எதிரேயிருந்து காலமேதொடங்கி மத்தியானமட்டும் புருஷருக்கும் ஸ்திரீகளுக்கும், கேட்டு அறியத்தக்க மற்றவர்களுக்கும் முன்பாக அதை வாசித்தான்; சகல ஜனங்களும் நியாயப்பிரமாண புஸ்தகத்திற்குக் கவனமாய்ச் செவிகொடுத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ண்ணீர் வாசலுக்கு முன்னான வீதிக்கு எதிரேயிருந்து காலமேதொடங்கி மத்தியானமட்டும் புருஷருக்கும் ஸ்திரீகளுக்கும், கேட்டு அறியத்தக்க மற்றவர்களுக்கும் முன்பாக அதை வாசித்தான்; சகல ஜனங்களும் நியாயப்பிரமாண புஸ்தகத்திற்குக் கவனமாய்ச் செவிகொடுத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ேதபாரகனாகிய எஸ்றா அதற்கென்று மரத்தால் செய்யப்பட்ட ஒரு பிரசங்கபீடத்தின்மேல் நின்றான்; அவனண்டையில் அவனுக்கு வலதுபக்கமாக மத்தித்தியாவும், செமாவும், அனாயாவும், உரியாவும், இல்க்கியாவும் மாசெயாவும், அவனுக்கு இடதுபக்கமாகப் பெதாயாவும், மீசவேலும், மல்கியாவும், அசூமும், அஸ்பதானாவும், சகரியாவும், மெசுல்லாமும் நி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ேதபாரகனாகிய எஸ்றா அதற்கென்று மரத்தால் செய்யப்பட்ட ஒரு பிரசங்கபீடத்தின்மேல் நின்றான்; அவனண்டையில் அவனுக்கு வலதுபக்கமாக மத்தித்தியாவும், செமாவும், அனாயாவும், உரியாவும், இல்க்கியாவும் மாசெயாவும், அவனுக்கு இடதுபக்கமாகப் பெதாயாவும், மீசவேலும், மல்கியாவும், அசூமும், அஸ்பதானாவும், சகரியாவும், மெசுல்லாமும் நி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ேதபாரகனாகிய எஸ்றா அதற்கென்று மரத்தால் செய்யப்பட்ட ஒரு பிரசங்கபீடத்தின்மேல் நின்றான்; அவனண்டையில் அவனுக்கு வலதுபக்கமாக மத்தித்தியாவும், செமாவும், அனாயாவும், உரியாவும், இல்க்கியாவும் மாசெயாவும், அவனுக்கு இடதுபக்கமாகப் பெதாயாவும், மீசவேலும், மல்கியாவும், அசூமும், அஸ்பதானாவும், சகரியாவும், மெசுல்லாமும் நி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ஸ்றா சகல ஜனங்களுக்கும் உயரநின்று, சகல ஜனங்களும் காணப் புஸ்தகத்தைத் திறந்தான்; அவன் அதைத்திறந்தபோது, ஜனங்கள் எல்லாரும் எழுந்துநி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ஸ்றா சகல ஜனங்களுக்கும் உயரநின்று, சகல ஜனங்களும் காணப் புஸ்தகத்தைத் திறந்தான்; அவன் அதைத்திறந்தபோது, ஜனங்கள் எல்லாரும் எழுந்துநி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எஸ்றா மகத்துவமுள்ள தேவனாகிய கர்த்தரை ஸ்தோத்திரித்தான்; ஜனங்களெல்லாரும் தங்கள் கைகளைக் குவித்து, அதற்கு மறுமொழியாக, ஆமென் ஆமென் என்று சொல்லி, குனிந்து, முகங்குப்புறவிழுந்து, கர்த்தரைப் பணிந்துகொண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எஸ்றா மகத்துவமுள்ள தேவனாகிய கர்த்தரை ஸ்தோத்திரித்தான்; ஜனங்களெல்லாரும் தங்கள் கைகளைக் குவித்து, அதற்கு மறுமொழியாக, ஆமென் ஆமென் என்று சொல்லி, குனிந்து, முகங்குப்புறவிழுந்து, கர்த்தரைப் பணிந்துகொண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ெசுவா, பானி, செரெபியா, யாமின், அக்கூப், சபெதாயி, ஒதியா, மாசெயா கேலிதா, அசரியா, யோசபாத், ஆனான், பெலாயா என்பவர்களும், லேவியரும், நியாயப்பிரமாணத்தை ஜனங்களுக்கு விளங்கப்பண்ணினார்கள்; ஜனங்கள் தங்கள் நிலையிலே நி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ெசுவா, பானி, செரெபியா, யாமின், அக்கூப், சபெதாயி, ஒதியா, மாசெயா கேலிதா, அசரியா, யோசபாத், ஆனான், பெலாயா என்பவர்களும், லேவியரும், நியாயப்பிரமாணத்தை ஜனங்களுக்கு விளங்கப்பண்ணினார்கள்; ஜனங்கள் தங்கள் நிலையிலே நி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ெசுவா, பானி, செரெபியா, யாமின், அக்கூப், சபெதாயி, ஒதியா, மாசெயா கேலிதா, அசரியா, யோசபாத், ஆனான், பெலாயா என்பவர்களும், லேவியரும், நியாயப்பிரமாணத்தை ஜனங்களுக்கு விளங்கப்பண்ணினார்கள்; ஜனங்கள் தங்கள் நிலையிலே நி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ேவனுடைய நியாயப்பிரமாணப் புஸ்தகத்தை தீர்க்கதரிசனமாக வாசித்து, அர்த்தஞ்சொல்லி, வாசித்ததை அவர்களுக்கு விளங்கப்பண்ணி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ேவனுடைய நியாயப்பிரமாணப் புஸ்தகத்தை தீர்க்கதரிசனமாக வாசித்து, அர்த்தஞ்சொல்லி, வாசித்ததை அவர்களுக்கு விளங்கப்பண்ணி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் எல்லாரும் நியாயப்பிரமாணத்தின் வார்த்தைகளைக் கேட்டபோது, அழுதபடியால் திர்ஷாதா என்னப்பட்ட நெகேமியாவும், வேதபாரகனாகிய எஸ்றா என்னும் ஆசாரியனும், ஜனங்களுக்கு விளக்கிக்காட்டின லேவியரும் சகல ஜனங்களையும் நோக்கி: இந்த நாள் உங்கள் தேவனாகிய கர்த்தருக்குப் பரிசுத்தமான நாள்; நீங்கள் துக்கப்படவும் அழவும் வேண்டாம்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் எல்லாரும் நியாயப்பிரமாணத்தின் வார்த்தைகளைக் கேட்டபோது, அழுதபடியால் திர்ஷாதா என்னப்பட்ட நெகேமியாவும், வேதபாரகனாகிய எஸ்றா என்னும் ஆசாரியனும், ஜனங்களுக்கு விளக்கிக்காட்டின லேவியரும் சகல ஜனங்களையும் நோக்கி: இந்த நாள் உங்கள் தேவனாகிய கர்த்தருக்குப் பரிசுத்தமான நாள்; நீங்கள் துக்கப்படவும் அழவும் வேண்டாம்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் எல்லாரும் நியாயப்பிரமாணத்தின் வார்த்தைகளைக் கேட்டபோது, அழுதபடியால் திர்ஷாதா என்னப்பட்ட நெகேமியாவும், வேதபாரகனாகிய எஸ்றா என்னும் ஆசாரியனும், ஜனங்களுக்கு விளக்கிக்காட்டின லேவியரும் சகல ஜனங்களையும் நோக்கி: இந்த நாள் உங்கள் தேவனாகிய கர்த்தருக்குப் பரிசுத்தமான நாள்; நீங்கள் துக்கப்படவும் அழவும் வேண்டாம்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வன் அவர்களை நோக்கி: நீங்கள் போய்க் கொழுமையானதைப் புசித்து, மதுரமானதைக் குடித்து, ஒன்றுமில்லாதவர்களுக்குப் பங்குகளை அனுப்புங்கள்; இந்த நாள் நம்முடைய ஆண்டவருக்குப் பரிசுத்தமான நாள், விசாரப்படவேண்டாம்; கர்த்தருக்குள் மகிழ்ச்சியாயிருப்பதே உங்களுடைய பெலன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வன் அவர்களை நோக்கி: நீங்கள் போய்க் கொழுமையானதைப் புசித்து, மதுரமானதைக் குடித்து, ஒன்றுமில்லாதவர்களுக்குப் பங்குகளை அனுப்புங்கள்; இந்த நாள் நம்முடைய ஆண்டவருக்குப் பரிசுத்தமான நாள், விசாரப்படவேண்டாம்; கர்த்தருக்குள் மகிழ்ச்சியாயிருப்பதே உங்களுடைய பெலன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வன் அவர்களை நோக்கி: நீங்கள் போய்க் கொழுமையானதைப் புசித்து, மதுரமானதைக் குடித்து, ஒன்றுமில்லாதவர்களுக்குப் பங்குகளை அனுப்புங்கள்; இந்த நாள் நம்முடைய ஆண்டவருக்குப் பரிசுத்தமான நாள், விசாரப்படவேண்டாம்; கர்த்தருக்குள் மகிழ்ச்சியாயிருப்பதே உங்களுடைய பெலன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லேவியரும் ஜனங்களையெல்லாம் அமர்த்தி: அழாதிருங்கள், இந்த நாள் பரிசுத்தமான நாள், விசாரப்படவேண்டாம் எ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லேவியரும் ஜனங்களையெல்லாம் அமர்த்தி: அழாதிருங்கள், இந்த நாள் பரிசுத்தமான நாள், விசாரப்படவேண்டாம் என்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ஜனங்கள் எல்லாரும் தங்களுக்கு அறிவிக்கப்பட்ட வார்த்தைகளை உணர்ந்துகொண்டபடியால், புசித்துக் குடிக்கவும், பங்குகளை அனுப்பவும், மிகுந்த சந்தோஷம் கொண்டாடவும் போ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ஜனங்கள் எல்லாரும் தங்களுக்கு அறிவிக்கப்பட்ட வார்த்தைகளை உணர்ந்துகொண்டபடியால், புசித்துக் குடிக்கவும், பங்குகளை அனுப்பவும், மிகுந்த சந்தோஷம் கொண்டாடவும் போ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1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ಎರಡನೇ ದಿವಸದಲ್ಲಿ ಸಮಸ್ತ ಜನರ ಪಿತೃಗಳಲ್ಲಿ ರುವ ಮುಖ್ಯರಾದವರೂ ಯಾಜಕರೂ ಲೇವಿಯರೂ ನ್ಯಾಯಪ್ರಮಾಣದ ಮಾತ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ುಕೊಳ್ಳುವ ಹಾಗೆ ಶಾಸ್ತ್ರಿಯಾದ ಎಜ್ರನ ಬಳಿಗೆ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ಅವರು ಏಳನೇ ತಿಂಗಳ ಹಬ್ಬದಲ್ಲಿ ಇಸ್ರಾಯೇಲಿನ ಮಕ್ಕಳು ಗುಡಾರಗಳಲ್ಲಿ ವಾಸವಾಗಿರಬೇಕೆಂದು ಕರ್ತ ನು ಮೋಶೆಯ ಮುಖಾಂತ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ಜ್ಞಾಪಿಸಿದ ನ್ಯಾಯ ಪ್ರಮಾಣದಲ್ಲಿ ಬರೆದಿದ್ದದ್ದನ್ನು ಕ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ಏನಂದರೆ, ಬರೆದಿರುವ ಪ್ರಕಾರ ಗುಡಾರ ಹಾಕುವ ಹಾಗೆ ಬೆಟ್ಟಕ್ಕೆ ಹೋಗಿ ಇಪ್ಪೆಯ ಕೊಂಬೆಗಳನ್ನೂ ತೈಲಗಿಡದ ಕೊಂಬೆ 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ಂಧದ ಗಿಡದ ಕೊಂಬೆಗಳನ್ನೂ ತಾಳೆಯ ಕೊಂಬೆಗಳನ್ನೂ ದಟ್ಟವಾಗಿರುವ ಗಿಡದ ಕೊಂಬೆಗಳನ್ನೂ ತಕ್ಕೊಂಡು ಬನ್ನಿರಿ ಎಂದು ತ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ಾ ಪಟ್ಟಣಗಳ ಲ್ಲಿಯೂ ಯೆರೂಸಲೇಮಿನಲ್ಲಿಯೂ ಬಹಿರಂಗವಾಗಿ ಸಾರಬೇಕು ಎಂಬ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ಹಾಗೆಯೇ ಜನರು ಹೊರಟು ಹೋಗಿ ತಕ್ಕೊಂಡು ಬಂದು ಅವರವರು ತಮ್ಮ ಮನೆ ಗಳ ಮೇಲೆಯೂ ತಮ್ಮ ಅಂಗಳಗಳಲ್ಲಿಯೂ ದೇವರ ಮನ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ಗಳಗಳಲ್ಲಿಯೂ ನೀರಿನ ಬಾಗಲ ಬೀದಿಯಲ್ಲಿಯೂ ಎಫ್ರಾಯಾಮಿನ ಬಾಗಲ ಬೀದಿಯ ಲ್ಲಿಯೂ ತಮಗೆ ಗುಡಾರಗಳನ್ನು ಹಾಕ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ಈ ಪ್ರಕಾರ ಸೆರೆಯಿಂದ ತಿರಿಗಿ ಬಂದ ಸಭೆಯವರೆಲ್ಲರೂ ಗುಡಾರಗಳನ್ನು ಹಾಕಿ ಗುಡಾರಗಳಲ್ಲಿ ವಾಸವಾಗಿದ್ದರು. ನೂನನ ಮಗ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ನ ದಿನವು ಮೊದಲ ಗೊಂಡು ಆ ದಿವಸದ ವರೆಗೂ ಇಸ್ರಾಯೇಲ್‌ ಮಕ್ಕಳು ಹಾಗೆ ಮಾಡಿರಲಿಲ್ಲ. ಅಲ್ಲಿ ಅವರಿಗೆ ಬಹಳ ಸಂತೋ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ಎಜ್ರನು ಮೊದಲನೇ ದಿವಸದಿಂದ ಕಡೇ ದಿವಸದವರೆಗೂ ದಿನ ದಿನವೂ ದೇವರ ನ್ಯಾಯ ಪ್ರಮಾಣದ ಪುಸ್ತಕವನ್ನು ಓದುತ್ತ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ೀಗೆಯೇ ಅವರು ಏಳು ದಿವಸ ಹಬ್ಬವನ್ನು ಆಚರಿಸಿದರು. ಎಂಟನೇ ದಿವಸದಲ್ಲಿ ಪದ್ಧತಿಯ ಪ್ರಕಾರ ಪರಿಶುದ್ಧ ಸಭೆಯು ಸೇರ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ಜನರೆಲ್ಲರು ಏಕವಾಗಿ ನೀರು ಬಾಗಲಿಗೆ ಎದುರಾಗಿರುವ ಬೀದಿಯಲ್ಲಿ ಕೊಡಿ ಕೊಂಡು ಕರ್ತನು ಇಸ್ರಾಯೇಲ್ಯರಿಗೆ ಆಜ್ಞಾಪಿಸ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ೋಶೆಯ ನ್ಯಾಯ ಪ್ರಮಾಣದ ಪುಸ್ತಕವನ್ನು ತಕ್ಕೊಂಡು ಬರಲು ಶಾಸ್ತ್ರಿಯಾದ ಎಜ್ರನಿಗೆ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ಹೀಗೆಯೇ ಏಳನೇ ತಿಂಗಳಿನ ಮೊದಲನೇ ದಿವಸದಲ್ಲಿ ಸಭೆಯ ಸ್ತ್ರೀ ಪುರುಷರ ಮುಂದೆಯೂ ಗ್ರಹಿಕೆಯಿಂದ ಕೇಳುವವರೆಲ್ಲರ ಮುಂದ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ಎಜ್ರನು ನ್ಯಾಯ ಪ್ರಮಾಣವನ್ನು ತಕ್ಕೊಂಡು ಬಂದು ನೀರಿನ ಬಾಗಲ ಮುಂಭಾಗದಲ್ಲಿರುವ ಬೀದಿಯಲ್ಲಿ ಸ್ತ್ರೀ ಪುರುಷರ ಮುಂದ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್ರಹಿಕೆಯುಳ್ಳ ಎಲ್ಲರ ಮುಂದೆಯೂ ಬೆಳಗಿನಿಂದ ಮಧ್ಯಾಹ್ನದ ವರೆಗೆ ಓದಿದನು. ಜನರೆ ಲ್ಲರೂ ನ್ಯಾಯಪ್ರಮಾಣಕ್ಕೆ ಕಿವಿಗ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ಶಾಸ್ತ್ರಿಯಾದ ಎಜ್ರನು ಅದಕ್ಕೋಸ್ಕರ ಮಾಡ ಲ್ಪಟ್ಟ ಒಂದು ಮರದ ಪೀಠದ ಮೇಲೆ ನಿಂತನು. ಅವನ ಬಳಿಯಲ್ಲಿ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ಗಡೆಯಲ್ಲಿ ಮತ್ತಿತ್ಯನೂ ಶೇಮವನೂ ಅನಾಯನೂ ಊರೀಯನೂ ಹಿಲ್ಕೀ ಯನೂ ಮಾಸೇಯನೂ ಅವನಿಗೆ ಎಡಗಡೆಯಲ್ಲಿ ಪೆದಾಯನೂ ವಿಾಷಾಯೇಲ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ಲ್ಕೀಯನೂ ಹಾಷುಮನೂ ಹಷ್ಬದ್ದಾನನೂ ಜೆಕರ್ಯನೂ ಮೆಷು ಲ್ಲಾಮನೂ ನಿಂ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ಎಜ್ರನು ಸಕಲ ಜನರ ಕಣ್ಣುಗಳ ಮುಂದೆ ಪುಸ್ತಕವನ್ನು ತೆರೆದನು; (ಯಾಕಂದರೆ ಸಕಲ ಜನರಿಗಿಂತ ಎತ್ತರವಾದ ಸ್ಥಳ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ನು;) ಅವನು ಅದನ್ನು ತೆರೆದಾಗ ಜನರೆಲ್ಲರೂ ಎದ್ದು ನಿಂತ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ಎಜ್ರನು ಮಹಾ ದೇವಾರಾಗಿರುವ ಕರ್ತನನ್ನು ಸ್ತುತಿಸಿದನು. ಅದಕ್ಕೆ ಜನರೆಲ್ಲರು ತಮ್ಮ ಕೈಗಳನ್ನೆತ್ತ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್ಯುತ್ತರವಾಗಿ--ಆಮೆನ್‌, ಆಮೆನ್‌ ಎಂದು ಹೇಳಿ ನೆಲದ ವರೆಗೂ ತಮ್ಮ ತಲೆಗಳನ್ನು ಬೊಗ್ಗಿಸಿ ಕರ್ತ ನನ್ನು ಆರಾಧಿಸಿದ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ದಲ್ಲದೆ ಯೇಷೂವನೂ ಬಾನೀಯೂ ಶೇರೇಬ್ಯನೂ ಯಾವಿಾನನೂ ಅಕ್ಕೂ ಬನೂ ಶಬ್ಬೆತೈನೂ ಹೋದೀಯನೂ ಮಾಸೇಯನೂ ಕೆಲೀಟನೂ ಅಜರ್ಯ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ೋಜಾಬಾದನೂ ಹಾನಾನನೂ ಪೆಲಾಯನೂ ಲೇವಿಯರೂ ಜನರಿಗೆ ನ್ಯಾಯಪ್ರಮಾಣವನ್ನು ತಿಳಿಯುವಂತೆ ಹೇಳಿದರು. ಜನರು ತಮ್ಮ ಸ್ಥಳ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ಂತುಕೊಂಡ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ೀಗೆಯೇ ಅವರು ದೇವರ ನ್ಯಾಯಪ್ರಮಾಣದ ಪುಸ್ತಕವನ್ನು ಸ್ಪಷ್ಟವಾಗಿ ಓದಿ ಅದರ ಅರ್ಥವನ್ನು ಹೇಳಿ ಓದಿದ್ದನ್ನು ಜನ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ಯುವಂತೆ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ದಲ್ಲದೆ ತಿರ್ಷತನಾದ ನೆಹೆವಿಾಯನೂ ಶಾಸ್ತ್ರಿ ಯೂ, ಯಾಜಕನೂ ಆದ ಎಜ್ರನೂ ಜನರನ್ನು ಬೋಧಿಸಿದ ಲೇವಿಯರೂ ಜನರೆಲ್ಲ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್ದೇ ನಂದರೆ--ಈ ದಿನವು ನಿಮ್ಮ ದೇವರಾಗಿರುವ ಕರ್ತನಿಗೆ ಪರಿಶುದ್ಧವಾದದರಿಂದ ದುಃಖಿಸದೆ, ಅಳದೆ ಇರ್ರಿ. ಯಾಕಂ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ೆಲ್ಲರು ನ್ಯಾಯಪ್ರಮಾಣದ ಮಾತು ಗಳನ್ನು ಕೇಳಿದಾಗ ಅತ್ತ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ದಲ್ಲದೆ ಅವನು ಅವರಿಗೆ--ನೀವು ಹೋಗಿ ಕೊಬ್ಬಿದ್ದನ್ನು ತಿಂದು ಸಿಹಿ ಯಾದದ್ದನ್ನು ಕುಡಿದು ಯಾರಿಗೆ ಸಿದ್ಧಮಾಡಿ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ನೂ ಇಲ್ಲವೋ ಅವರಿಗೆ ಭಾಗಗಳನ್ನು ಕಳುಹಿಸಿ ಕೊಡಿರಿ. ಯಾಕಂದರೆ ಈ ದಿನವು ನಮ್ಮ ಕರ್ತನಿಗೆ ಪರಿಶುದ್ಧ ವಾಗಿದೆ.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ನಂದವು ನಿಮ್ಮ ಬಲವಾಗಿರು ವದರಿಂದ ನೀವು ವ್ಯಥೆಪಡ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ಹೀಗೆಯೇ ಲೇವಿಯರು--ಈ ದಿನವು ಪರಿಶುದ್ಧವಾದದರಿಂದ ನೀವು ಮೌನವಾಗಿದ್ದು ವ್ಯಥೆಪಡಬೇಡಿರೆಂದು ಹೇಳಿ ಜನ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ಮ್ಮನಿರ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ಗ ಜನರೆಲ್ಲರೂ ಅವರಿಗೆ ತಿಳಿಸಿದ ಮಾತುಗಳನ್ನು ಗ್ರಹಿಸಿದ್ದರಿಂದ ಅವರು ತಿನ್ನಲೂ ಕುಡಿಯಲೂ ಭಾಗಗಳನ್ನು ಕಳುಹಿ ಸ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ತೋಷಿಸಲೂ ಹೊರಟು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2026-10-20T02:54:55Z</dcterms:created>
  <dcterms:modified xsi:type="dcterms:W3CDTF">2026-10-20T02:54:55Z</dcterms:modified>
  <dc:title>ನೆಹೆಮ್ಯನು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