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லையிலிருந்து இறங்கிவரத் தாமதிக்கிறதை ஜனங்கள் கண்டபோது, அவர்கள் ஆரோனிடத்தில் கூட்டங்கூடி, அவனை நோக்கி: எகிப்து தேசத்திலிருந்து எங்களை அழைத்துக் கொண்டுவந்த அந்த மோசேக்கு என்ன சம்பவித்ததோ அறியோம்; ஆதலால் நீர் எழுந்து, எங்களுக்கு முன்செல்லும் தெய்வங்களை எங்களுக்காக உண்டுபண்ணும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லையிலிருந்து இறங்கிவரத் தாமதிக்கிறதை ஜனங்கள் கண்டபோது, அவர்கள் ஆரோனிடத்தில் கூட்டங்கூடி, அவனை நோக்கி: எகிப்து தேசத்திலிருந்து எங்களை அழைத்துக் கொண்டுவந்த அந்த மோசேக்கு என்ன சம்பவித்ததோ அறியோம்; ஆதலால் நீர் எழுந்து, எங்களுக்கு முன்செல்லும் தெய்வங்களை எங்களுக்காக உண்டுபண்ணும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லையிலிருந்து இறங்கிவரத் தாமதிக்கிறதை ஜனங்கள் கண்டபோது, அவர்கள் ஆரோனிடத்தில் கூட்டங்கூடி, அவனை நோக்கி: எகிப்து தேசத்திலிருந்து எங்களை அழைத்துக் கொண்டுவந்த அந்த மோசேக்கு என்ன சம்பவித்ததோ அறியோம்; ஆதலால் நீர் எழுந்து, எங்களுக்கு முன்செல்லும் தெய்வங்களை எங்களுக்காக உண்டுபண்ணும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ஆரோன்: உங்கள் மனைவிகள் குமாரர் குமாரத்திகளுடைய காதுகளில் இருக்கிற பொன்னணிகளைக் கழற்றி, என்னிடத்தில் கொண்டுவாருங்கள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ஆரோன்: உங்கள் மனைவிகள் குமாரர் குமாரத்திகளுடைய காதுகளில் இருக்கிற பொன்னணிகளைக் கழற்றி, என்னிடத்தில் கொண்டுவாருங்கள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எல்லாரும் தங்கள் காதுகளில் இருந்த பொன்னணிகளைக் கழற்றி, ஆரோனிடத்தில் கொண்டுவ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ையிலிருந்து அவன் அந்தப் பொன்னை வாங்கி, சிற்பக்கருவியினால் கருப்பிடித்து, ஒரு கன்றுக்குட்டியை வார்ப்பித்தான். அப்பொழுது அவர்கள்: இஸ்ரவேலரே, உங்களை எகிப்துதேசத்திலிருந்து அழைத்துக்கொண்டுவந்த உங்கள் தெய்வங்கள் இவைகளே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ையிலிருந்து அவன் அந்தப் பொன்னை வாங்கி, சிற்பக்கருவியினால் கருப்பிடித்து, ஒரு கன்றுக்குட்டியை வார்ப்பித்தான். அப்பொழுது அவர்கள்: இஸ்ரவேலரே, உங்களை எகிப்துதேசத்திலிருந்து அழைத்துக்கொண்டுவந்த உங்கள் தெய்வங்கள் இவைகளே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ையிலிருந்து அவன் அந்தப் பொன்னை வாங்கி, சிற்பக்கருவியினால் கருப்பிடித்து, ஒரு கன்றுக்குட்டியை வார்ப்பித்தான். அப்பொழுது அவர்கள்: இஸ்ரவேலரே, உங்களை எகிப்துதேசத்திலிருந்து அழைத்துக்கொண்டுவந்த உங்கள் தெய்வங்கள் இவைகளே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ரோன் அதைப் பார்த்து, அதற்கு முன்பாக ஒரு பலிபீடத்தைக் கட்டி, நாளைக்குக் கர்த்தருக்குப் பண்டிகை என்று கூற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ரோன் அதைப் பார்த்து, அதற்கு முன்பாக ஒரு பலிபீடத்தைக் கட்டி, நாளைக்குக் கர்த்தருக்குப் பண்டிகை என்று கூற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நாள் அவர்கள் அதிகாலையில் எழுந்து, சர்வாங்க தகனபலிகளையிட்டு, சமாதானபலிகளைச் செலுத்தினார்கள்; பின்பு, ஜனங்கள் புசிக்கவும் குடிக்கவும் உட்கார்ந்து, விளையாட எழ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நாள் அவர்கள் அதிகாலையில் எழுந்து, சர்வாங்க தகனபலிகளையிட்டு, சமாதானபலிகளைச் செலுத்தினார்கள்; பின்பு, ஜனங்கள் புசிக்கவும் குடிக்கவும் உட்கார்ந்து, விளையாட எழ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மோசேயை நோக்கி: நீ இறங்கிப்போ; எகிப்துதேசத்திலிருந்து நீ நடத்திக்கொண்டுவந்த உன் ஜனங்கள் தங்களைக் கெடுத்துக் கொண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மோசேயை நோக்கி: நீ இறங்கிப்போ; எகிப்துதேசத்திலிருந்து நீ நடத்திக்கொண்டுவந்த உன் ஜனங்கள் தங்களைக் கெடுத்துக் கொண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லகைகள் தேவனால் செய்யப்பட்டதாயும், அவைகளிலே பதிந்த எழுத்து தேவனால் எழுதப்பட்ட எழுத்தும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க்கு நான் விதித்த வழியை அவர்கள் சீக்கிரமாய் விட்டு விலகினார்கள்; அவர்கள் தங்களுக்கு ஒரு கன்றுக்குட்டியை வார்ப்பித்து, அதைப் பணிந்துகொண்டு, அதற்குப் பலியிட்டு: இஸ்ரவேலரே, உங்களை எகிப்துதேசத்திலிருந்து அழைத்துக்கொண்டுவந்த உங்கள் தெய்வங்கள் இவைகளே என்று சொன்னார்க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க்கு நான் விதித்த வழியை அவர்கள் சீக்கிரமாய் விட்டு விலகினார்கள்; அவர்கள் தங்களுக்கு ஒரு கன்றுக்குட்டியை வார்ப்பித்து, அதைப் பணிந்துகொண்டு, அதற்குப் பலியிட்டு: இஸ்ரவேலரே, உங்களை எகிப்துதேசத்திலிருந்து அழைத்துக்கொண்டுவந்த உங்கள் தெய்வங்கள் இவைகளே என்று சொன்னார்கள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க்கு நான் விதித்த வழியை அவர்கள் சீக்கிரமாய் விட்டு விலகினார்கள்; அவர்கள் தங்களுக்கு ஒரு கன்றுக்குட்டியை வார்ப்பித்து, அதைப் பணிந்துகொண்டு, அதற்குப் பலியிட்டு: இஸ்ரவேலரே, உங்களை எகிப்துதேசத்திலிருந்து அழைத்துக்கொண்டுவந்த உங்கள் தெய்வங்கள் இவைகளே என்று சொன்னார்கள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ஜனங்கள் ஆரவாரம் பண்ணுகிறதை யோசுவா கேட்டு, மோசேயை நோக்கி: பாளயத்தில் யுத்தத்தின் இரைச்சல் உண்டாயிருக்கிறது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ஜனங்கள் ஆரவாரம் பண்ணுகிறதை யோசுவா கேட்டு, மோசேயை நோக்கி: பாளயத்தில் யுத்தத்தின் இரைச்சல் உண்டாயிருக்கிறது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கர்த்தர் மோசேயை நோக்கி: இந்த ஜனங்களைப் பார்த்தேன்; இவர்கள் வணங்காக்கழுத்துள்ள ஜன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மோசே; அது ஜெயதொனியாகிய சத்தமும் அல்ல, அபஜெயதொனியாகிய சத்தமும் அல்ல; பாடலின் சத்தம் எனக்குக் கேட்கிறது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மோசே; அது ஜெயதொனியாகிய சத்தமும் அல்ல, அபஜெயதொனியாகிய சத்தமும் அல்ல; பாடலின் சத்தம் எனக்குக் கேட்கிறது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கோபம் இவர்கள்மேல் மூளவும், நான் இவர்களை அழித்துப்போடவும் நீ என்னை விட்டுவிடு; உன்னை ஒரு பெரிய ஜாதியாக்குவேன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கோபம் இவர்கள்மேல் மூளவும், நான் இவர்களை அழித்துப்போடவும் நீ என்னை விட்டுவிடு; உன்னை ஒரு பெரிய ஜாதியாக்குவேன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பாளயத்துக்குச் சமீபித்து, அந்தக் கன்றுக்குட்டியையும் நடனத்தையும் கண்டபோது, மோசே கோபம் மூண்டவனாகி, தன் கையிலே இருந்த பலகைகளை மலையின் அடியிலே எறிந்து உடைத்துப்போட்டு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பாளயத்துக்குச் சமீபித்து, அந்தக் கன்றுக்குட்டியையும் நடனத்தையும் கண்டபோது, மோசே கோபம் மூண்டவனாகி, தன் கையிலே இருந்த பலகைகளை மலையின் அடியிலே எறிந்து உடைத்துப்போட்டு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பாளயத்துக்குச் சமீபித்து, அந்தக் கன்றுக்குட்டியையும் நடனத்தையும் கண்டபோது, மோசே கோபம் மூண்டவனாகி, தன் கையிலே இருந்த பலகைகளை மலையின் அடியிலே எறிந்து உடைத்துப்போட்டு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தன் தேவனாகிய கர்த்தரை நோக்கி: கர்த்தாவே, தேவரீர் மகா பலத்தினாலும் வல்லமையுள்ள கையினாலும் எகிப்து தேசத்திலிருந்து புறப்படப்பண்ணின உம்முடைய ஜனங்களுக்கு விரோதமாக உம்முடைய கோபம் பற்றியெரிவதென்ன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தன் தேவனாகிய கர்த்தரை நோக்கி: கர்த்தாவே, தேவரீர் மகா பலத்தினாலும் வல்லமையுள்ள கையினாலும் எகிப்து தேசத்திலிருந்து புறப்படப்பண்ணின உம்முடைய ஜனங்களுக்கு விரோதமாக உம்முடைய கோபம் பற்றியெரிவதென்ன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உண்டுபண்ணின கன்றுக்குட்டியை எடுத்து, அக்கினியில் சுட்டெரித்து, அதைப் பொடியாக அரைத்து, தண்ணீரின்மேல் தூவி, அதை இஸ்ரவேல் புத்திரர் குடிக்கும்படி செய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உண்டுபண்ணின கன்றுக்குட்டியை எடுத்து, அக்கினியில் சுட்டெரித்து, அதைப் பொடியாக அரைத்து, தண்ணீரின்மேல் தூவி, அதை இஸ்ரவேல் புத்திரர் குடிக்கும்படி செய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லைகளில் அவர்களைக் கொன்று போடவும், பூமியின்மேல் இராதபடிக்கு அவர்களை நிர்மூலமாக்கவும், அவர்களுக்குத் தீங்குசெய்யும்பொருட்டே அவர்களைப் புறப்படப்பண்ணினார் என்று எகிப்தியர் சொல்லுவானேன்? உம்முடைய கோபத்தின் உக்கிரத்தை விட்டுத் திரும்பி, உமது ஜனங்களுக்குத் தீங்குசெய்யாதபடிக்கு, அவர்கள்மேல் பரிதாபங்கொள்ள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லைகளில் அவர்களைக் கொன்று போடவும், பூமியின்மேல் இராதபடிக்கு அவர்களை நிர்மூலமாக்கவும், அவர்களுக்குத் தீங்குசெய்யும்பொருட்டே அவர்களைப் புறப்படப்பண்ணினார் என்று எகிப்தியர் சொல்லுவானேன்? உம்முடைய கோபத்தின் உக்கிரத்தை விட்டுத் திரும்பி, உமது ஜனங்களுக்குத் தீங்குசெய்யாதபடிக்கு, அவர்கள்மேல் பரிதாபங்கொள்ள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லைகளில் அவர்களைக் கொன்று போடவும், பூமியின்மேல் இராதபடிக்கு அவர்களை நிர்மூலமாக்கவும், அவர்களுக்குத் தீங்குசெய்யும்பொருட்டே அவர்களைப் புறப்படப்பண்ணினார் என்று எகிப்தியர் சொல்லுவானேன்? உம்முடைய கோபத்தின் உக்கிரத்தை விட்டுத் திரும்பி, உமது ஜனங்களுக்குத் தீங்குசெய்யாதபடிக்கு, அவர்கள்மேல் பரிதாபங்கொள்ள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லைகளில் அவர்களைக் கொன்று போடவும், பூமியின்மேல் இராதபடிக்கு அவர்களை நிர்மூலமாக்கவும், அவர்களுக்குத் தீங்குசெய்யும்பொருட்டே அவர்களைப் புறப்படப்பண்ணினார் என்று எகிப்தியர் சொல்லுவானேன்? உம்முடைய கோபத்தின் உக்கிரத்தை விட்டுத் திரும்பி, உமது ஜனங்களுக்குத் தீங்குசெய்யாதபடிக்கு, அவர்கள்மேல் பரிதாபங்கொள்ள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, மோசே ஆரோனை நோக்கி: நீ இந்த ஜனங்கள்மேல் இந்தப் பெரும்பாதகத்தைச் சுமத்துகிறதற்கு, இவர்கள் உனக்கு என்ன செய்தார்கள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து தாசராகிய ஆபிரகாமையும் ஈசாக்கையும் இஸ்ரவேலையும் நினைத்தருளும்: உங்கள் சந்ததியை வானத்து நட்சத்திரங்களைப்போலப் பெருகப்பண்ணி, நான் சொன்ன இந்தத் தேசம் முழுவதையும் உங்கள் சந்ததியார் என்றைக்கும் சுதந்தரித்துக்கொள்ளும்படிக்கு, அவர்களுக்குக் கொடுப்பேன் என்று உம்மைக்கொண்டே அவர்களுக்கு ஆணையிட்டுச் சொன்னீரே என்று கெஞ்சிப் பிரார்த்தி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து தாசராகிய ஆபிரகாமையும் ஈசாக்கையும் இஸ்ரவேலையும் நினைத்தருளும்: உங்கள் சந்ததியை வானத்து நட்சத்திரங்களைப்போலப் பெருகப்பண்ணி, நான் சொன்ன இந்தத் தேசம் முழுவதையும் உங்கள் சந்ததியார் என்றைக்கும் சுதந்தரித்துக்கொள்ளும்படிக்கு, அவர்களுக்குக் கொடுப்பேன் என்று உம்மைக்கொண்டே அவர்களுக்கு ஆணையிட்டுச் சொன்னீரே என்று கெஞ்சிப் பிரார்த்தி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து தாசராகிய ஆபிரகாமையும் ஈசாக்கையும் இஸ்ரவேலையும் நினைத்தருளும்: உங்கள் சந்ததியை வானத்து நட்சத்திரங்களைப்போலப் பெருகப்பண்ணி, நான் சொன்ன இந்தத் தேசம் முழுவதையும் உங்கள் சந்ததியார் என்றைக்கும் சுதந்தரித்துக்கொள்ளும்படிக்கு, அவர்களுக்குக் கொடுப்பேன் என்று உம்மைக்கொண்டே அவர்களுக்கு ஆணையிட்டுச் சொன்னீரே என்று கெஞ்சிப் பிரார்த்தி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ஆரோன்: என் ஆண்டவனுக்குக் கோபம் மூளாதிருப்பதாக; இது பொல்லாத ஜனம் என்று நீர் அறிந்திருக்கிறீ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தமது ஜனங்களுக்குச் செய்ய நினைத்த தீங்கைச் செய்யாதபடிக்குப் பரிதாபங்கொண்ட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என்னை நோக்கி: எங்களுக்கு முன்செல்லும் தெய்வங்களை எங்களுக்கு உண்டுபண்ணும்; எகிப்து தேசத்திலிருந்து எங்களை அழைத்துக்கொண்டுவந்த அந்த மோசேக்கு என்ன சம்பவித்ததோ அறியோம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என்னை நோக்கி: எங்களுக்கு முன்செல்லும் தெய்வங்களை எங்களுக்கு உண்டுபண்ணும்; எகிப்து தேசத்திலிருந்து எங்களை அழைத்துக்கொண்டுவந்த அந்த மோசேக்கு என்ன சம்பவித்ததோ அறியோம்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மோசே மலையிலிருந்து இறங்கினான்; சாட்சிப்பலகைகள் இரண்டும் அவன் கையில் இருந்தது; அந்தப் பலகைகள் இருபுறமும் எழுதப்பட்டிருந்தது, அவைகள் இந்தப் பக்கத்திலும் அந்தப் பக்கத்திலும் எழுதப்பட்ட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மோசே மலையிலிருந்து இறங்கினான்; சாட்சிப்பலகைகள் இரண்டும் அவன் கையில் இருந்தது; அந்தப் பலகைகள் இருபுறமும் எழுதப்பட்டிருந்தது, அவைகள் இந்தப் பக்கத்திலும் அந்தப் பக்கத்திலும் எழுதப்பட்ட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நான்: பொன்னுடைமை உடையவர்கள் எவர்களோ அவர்கள் அதைக் கழற்றித் தரக்கடவர்கள் என்றேன்; அவர்கள் அப்படியே செய்தார்கள்; அதை அக்கினியிலே போட்டேன், அதிலிருந்து இந்தக் கன்றுக்குட்டி வந்தது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நான்: பொன்னுடைமை உடையவர்கள் எவர்களோ அவர்கள் அதைக் கழற்றித் தரக்கடவர்கள் என்றேன்; அவர்கள் அப்படியே செய்தார்கள்; அதை அக்கினியிலே போட்டேன், அதிலிருந்து இந்தக் கன்றுக்குட்டி வந்தது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ஜனங்கள் தங்கள் பகைவருக்குள் அவமானப்படத்தக்கதாக ஆரோன் அவர்களை நிர்வாணமாக்கியிருந்தான். அவர்கள் நிர்வாணமாயிருக்கிறதை மோசே கண்ட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ஜனங்கள் தங்கள் பகைவருக்குள் அவமானப்படத்தக்கதாக ஆரோன் அவர்களை நிர்வாணமாக்கியிருந்தான். அவர்கள் நிர்வாணமாயிருக்கிறதை மோசே கண்ட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ளயத்தின் வாசலில் நின்று: கர்த்தருடைய பட்சத்தில் இருக்கிறவர்கள் யார்? அவர்கள் என்னிடத்தில் சேரக்கடவர்கள் என்றான். அப்பொழுது லேவியின் புத்திரர் எல்லாரும் அவனிடத்தில் கூடிவ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ளயத்தின் வாசலில் நின்று: கர்த்தருடைய பட்சத்தில் இருக்கிறவர்கள் யார்? அவர்கள் என்னிடத்தில் சேரக்கடவர்கள் என்றான். அப்பொழுது லேவியின் புத்திரர் எல்லாரும் அவனிடத்தில் கூடிவந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அவர்களை நோக்கி: உங்களில் ஒவ்வொருவனும் தன் பட்டயத்தைத் தன் அரையிலே கட்டிக்கொண்டு, பாளயமெங்கும் உள்ளும் புறம்பும் வாசலுக்கு வாசல் போய், ஒவ்வொருவனும் தன்தன் சகோதரனையும் ஒவ்வொருவனும் தன்தன் சிநேகிதனையும் ஒவ்வொருவனும் தன்தன் அயலானையும் கொன்றுபோடக்கடவன் என்று இஸ்ரவேலின் தேவனாகிய கர்த்தர் சொல்லுகிறார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அவர்களை நோக்கி: உங்களில் ஒவ்வொருவனும் தன் பட்டயத்தைத் தன் அரையிலே கட்டிக்கொண்டு, பாளயமெங்கும் உள்ளும் புறம்பும் வாசலுக்கு வாசல் போய், ஒவ்வொருவனும் தன்தன் சகோதரனையும் ஒவ்வொருவனும் தன்தன் சிநேகிதனையும் ஒவ்வொருவனும் தன்தன் அயலானையும் கொன்றுபோடக்கடவன் என்று இஸ்ரவேலின் தேவனாகிய கர்த்தர் சொல்லுகிறார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அவர்களை நோக்கி: உங்களில் ஒவ்வொருவனும் தன் பட்டயத்தைத் தன் அரையிலே கட்டிக்கொண்டு, பாளயமெங்கும் உள்ளும் புறம்பும் வாசலுக்கு வாசல் போய், ஒவ்வொருவனும் தன்தன் சகோதரனையும் ஒவ்வொருவனும் தன்தன் சிநேகிதனையும் ஒவ்வொருவனும் தன்தன் அயலானையும் கொன்றுபோடக்கடவன் என்று இஸ்ரவேலின் தேவனாகிய கர்த்தர் சொல்லுகிறார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லேவியின் புத்திரர் மோசே சொன்னபடியே செய்தார்கள்; அந்நாளில் ஜனங்களில் ஏறக்குறைய மூவாயிரம்பேர் விழுந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லேவியின் புத்திரர் மோசே சொன்னபடியே செய்தார்கள்; அந்நாளில் ஜனங்களில் ஏறக்குறைய மூவாயிரம்பேர் விழுந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இன்றைக்கு உங்களுக்கு ஆசீர்வாதம் அளிக்கும்படி, இன்றைக்கு நீங்கள் அவனவன் தன்தன் மகனுக்கும் சகோதரனுக்கும் விரோதமாயிருக்கிறதினால், கர்த்தருக்கு உங்களைப் பிரதிஷ்டை பண்ணுங்கள் என்று மோசே சொல்லியிருந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இன்றைக்கு உங்களுக்கு ஆசீர்வாதம் அளிக்கும்படி, இன்றைக்கு நீங்கள் அவனவன் தன்தன் மகனுக்கும் சகோதரனுக்கும் விரோதமாயிருக்கிறதினால், கர்த்தருக்கு உங்களைப் பிரதிஷ்டை பண்ணுங்கள் என்று மோசே சொல்லியிருந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றுநாளில் மோசே ஜனங்களை நோக்கி: நீங்கள் மகா பெரிய பாவஞ்செய்தீர்கள்; உங்களுக்காகப் பாவநிவிர்த்தி செய்யக்கூடுமோ என்று அறிய இப்பொழுது நான் கர்த்தரிடத்திற்கு ஏறிப்போகிறேன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றுநாளில் மோசே ஜனங்களை நோக்கி: நீங்கள் மகா பெரிய பாவஞ்செய்தீர்கள்; உங்களுக்காகப் பாவநிவிர்த்தி செய்யக்கூடுமோ என்று அறிய இப்பொழுது நான் கர்த்தரிடத்திற்கு ஏறிப்போகிறேன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ே மோசே கர்த்தரிடத்திற்குத் திரும்பிப்போய்: ஐயோ, இந்த ஜனங்கள் பொன்னினால் தங்களுக்குத் தெய்வங்களை உண்டாக்கி, மகா பெரிய பாவம் செய்திருக்கிற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ே மோசே கர்த்தரிடத்திற்குத் திரும்பிப்போய்: ஐயோ, இந்த ஜனங்கள் பொன்னினால் தங்களுக்குத் தெய்வங்களை உண்டாக்கி, மகா பெரிய பாவம் செய்திருக்கிற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ிலும், தேவரீர் அவர்கள் பாவத்தை மன்னித்தருளுவீரானால் மன்னித்தருளும்; இல்லாவிட்டால் நீர் எழுதின உம்முடைய புஸ்தகத்திலிருந்து என் பேரைக் கிறுக்கிப்போடும்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ிலும், தேவரீர் அவர்கள் பாவத்தை மன்னித்தருளுவீரானால் மன்னித்தருளும்; இல்லாவிட்டால் நீர் எழுதின உம்முடைய புஸ்தகத்திலிருந்து என் பேரைக் கிறுக்கிப்போடும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கர்த்தர் மோசேயை நோக்கி: எனக்கு விரோதமாய்ப் பாவம் செய்தவன் எவனோ, அவன் பேரை என் புஸ்தகத்திலிருந்து கிறுக்கிப்போடுவ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கர்த்தர் மோசேயை நோக்கி: எனக்கு விரோதமாய்ப் பாவம் செய்தவன் எவனோ, அவன் பேரை என் புஸ்தகத்திலிருந்து கிறுக்கிப்போடுவ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ொழுது நீ போய், நான் உனக்குச் சொன்ன இடத்துக்கு ஜனங்களை அழைத்துக்கொண்டுபோ; என் தூதனானவர் உனக்குமுன் செல்லுவார்; ஆகிலும், நான் விசாரிக்கும் நாளில் அவர்களுடைய பாவத்தை அவர்களிடத்தில் விசாரிப்பேன்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ொழுது நீ போய், நான் உனக்குச் சொன்ன இடத்துக்கு ஜனங்களை அழைத்துக்கொண்டுபோ; என் தூதனானவர் உனக்குமுன் செல்லுவார்; ஆகிலும், நான் விசாரிக்கும் நாளில் அவர்களுடைய பாவத்தை அவர்களிடத்தில் விசாரிப்பேன் என்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ரோன் செய்த கன்றுக்குட்டியை ஜனங்கள் செய்வித்ததின் நிமித்தம் கர்த்தர் அவர்களை உபாதித்த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ரோன் செய்த கன்றுக்குட்டியை ஜனங்கள் செய்வித்ததின் நிமித்தம் கர்த்தர் அவர்களை உபாதித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3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র্বত থেকে মোশির নামতে দেরী হচ্ছে দেখে লোকরা উদ্বিগ্ন হয়ে হারোণকে ঘিরে ধরল| তারা বলল, “মোশ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পথ দেখিয়ে মিশর দেশ থেকে বের করে এনেছে কিন্তু আমরা তো এখান থেকে কিছুই বুঝে উঠতে পারছি না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শির কি হয়েছে| সুতরাং এসো, আমরা আমাদের নেতৃত্ব দেবার জন্য দেবতাদের তৈরী কর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ারোণ তখন ঐ লোকদের বলল, “তোমরা আমার কাছে তোমাদের স্ত্রী, পুত্র, কন্যাদের কানের সোনার দুল এ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ুতরাং সবাই তাদের স্ত্রী, পুত্র ও কন্যাদের কানের দুল এনে হারোণক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হারোণ সবার কাছ থেকে সোনার দুলগুলো নিয়ে সেগুলো গলিযে একটি বাছুরের মূর্তি গড়ল| হারোণ বাটালি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ছুরের মূর্তি গড়ল এবং সোনা দিয়ে মূর্তিটির আচ্ছাদন তৈরী করল|তখন লোকরা বলল, “হে ইস্রায়েল, এ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তা যিনি তোমাকে মিশর দেশ থেকে বের করে এন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ব দেখার পর হারোণ বাছুরের মূর্তির সামনে একটি বেদী তৈরী করল| এরপর হারোণ ঘোষণা করে জানাল, “আগামীক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সম্মানার্থে একটি বিশেষ চড়ুই ভাতি উত্সব পালন করা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রদিন খুব ভোরে লোকরা উঠে কিছু পশুকে মেরে হোমবলি ও মঙ্গল নৈবেদ্য দিল| তারপর তারা বসে পাত প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ওয়া দাওযা করে আনন্দ স্ফূর্তিতে মেতে উঠ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ঠিক সেই সমযে প্রভু মোশিকে বললেন, “তোমার লোকরা, যাদের তুমি মিশর দেশ থেকে বের করে এনেছো,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াত্মক পাপ কাজে লিপ্ত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ঈশ্বর নিজের হাতে ঐ দুই পাথর ফলক তৈরী করে নিজেই ঐ নির্দেশগুলি লিখ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ার নির্দেশ সম্পূর্ণরূপে অগ্রাহ্য করে সোনা গলিযে তারা একটি বাছুরের মূর্তি তৈরী করেছে| তারা গ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োনা দিয়ে তৈরী একটি বাছুরের মূর্তিকে পূজো করছে এবং তাকে নৈবেদ্য দিচ্ছে| আবার তারা বলছে, ‘ইস্রায়ে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হচ্ছে তোমার দেবতা যিনি তোমাকে মিশর থেকে বের করে এন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িহোশূয় শিবিরের গভীরে লোকজনের কোলাহল শুনতে পেল এবং মোশিকে বলল, “মনে হচ্ছে শিবিরের লোকরা য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মোশিকে বললেন, “আমি ঐ লোকদের ভাল করে চিনি| ওরা ভীষণ জেদী ও উদ্ধ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উত্তরে মোশি বলল, “এই কোলাহল কোন যুদ্ধ জয়ের উল্লাস নয় আবার পরাজয়ের কান্নাও নয়| আমি কিন্তু গ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জনা শুনতে পাচ্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ুতরাং আমাকে একা থাকতে দাও| আমি তাদের ওপর ক্রুদ্ধ, আমি তাদের ধ্বংস করব| তারপর আমি তোমাকে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া বড় জাতির সৃষ্টি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মোশি সেই শিবিরের কাছে গেল| সে দেখল সোনার বাছুরের মূর্তিটি এবং লোকরা তা নিয়ে নাচানাচি করছে| এ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ে মোশি রেগে গেল, রাগের চোটে হাত থেকে পাথর ফলকগুলি নীচে ফেলে দিল এবং পর্বতের পাদদেশে তাদের ভে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ূর্ণবিচূর্ণ কর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মোশি বিনযের সঙ্গে, প্রভু তার ঈশ্বরকে অনুরোধ করল, “আপনি ক্রোধ দিয়ে আপনার লোকদের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 না| আপনি আপনার শক্তি ও পরাক্রম দিয়ে ঐ মানুষদের মিশর দেশ থেকে বের করে এন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মোশি সেই সোনার বাছুরের মূর্তিকে আগুনে ছুঁড়ে ফেলে দিল| তারপর আগুনে সেই মূর্তি গলে গেলে সেই ছ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লে মিশিয়ে ইস্রায়েলের লোকদের সেই জল পান করতে বাধ্য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আপনি যদি ওদের ধ্বংস করেন তাহলে মিশরীয়রা বলতে পারে য়ে, ‘প্রভু নিজের লোকদের জন্য খার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করার পরিকল্পনা করেছিলেন| তাই তিনি ঐ লোকদের মিশর থেকে বের করে নিয়ে গিয়েছিলেন| তিনি চেয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বতের ওপর নিয়ে গিয়ে তাদের হত্যা করতে| তিনি চেযেছিলেন তাদের পৃথিবী থেকে সরিয়ে দিতে| তাই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ওপর রাগ করবেন না| দযা করে আপনার মনকে বদলান| আপনার জনগণকে ধ্বংস ক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মোশি হারোণকে বলল, “এই লোকরা তোমার সঙ্গে কি করেছিল য়ে তুমি ওদের এমন পাপের দিকে ঠেলে দিল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পনার দাসগণ অব্রাহাম, ইসহাক এবং যাকোবকে স্মরণ করুন| এবং আপনি তাদের কাছে নিজের নামে শপথ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েন: ‘আমি প্রতিজ্ঞা করছি য়ে আকাশের অসংখ্য তারার মতো তোমাদের বংশ বৃদ্ধি হবে| এই দেশ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ংশধরদের দিয়ে দেব| ওরা এখানে চিরকালের জন্য থাক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হারোণ উত্তর দিল, “মহাশয, রাগ করো না| তুমি তো জানো এরা সব সময়ই ভুল পথে পা বাড়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ই প্রভু তাঁর মন পরিবর্তন করলেন এবং তাঁর লোকদের ধ্বংস করবার ভীতি প্রদর্শন পালন করল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ওরা আমায বলেছিল, ‘মোশি আমাদের মিশর দেশ থেকে নেতৃত্ব দিয়ে বের করে আনলেও এখন কিন্তু তার কোন খ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ওয়া যাচ্ছে না| তাই আমাদের জন্য এমন দেবতাসমূহ তৈরী করে দাও যারা আমাদের নেতৃত্ব দ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মোশি ঘুরে দাঁড়াল এবং পর্বতের নীচে নামল| তার হাতে ছিল বন্দোবস্ত লেখা দুই পাথর ফলক| ঐ দ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থর ফলকের দুপাশেই লেখা ছিল প্রভুর নির্দেশগুল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খন আমি ওদের বলেছিলাম, ‘যদি তোমাদের কোন সোনার দুল থাকে তাহলে আমাকে সব দাও|’ ওরা আমাকে সোনার দু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 আমি সেগুলো আগুনে ফেলে দিলে আগুন থেকে ঐ বাছুরটি বের হয়ে এল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মোশি দেখল হারোণ লোকদের ওপর নিয়ন্ত্রণ হারিযেছে এবং তারা স্বেচ্ছাচারী হয়ে উঠেছে| লোকরা বন্য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েছে| এবং তাদের সমস্ত শত্রুরা এই বোকামী দেখতে পে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াই মোশি সেই শিবিরের প্রবেশ দ্বারে দাঁড়িয়ে বলে উঠল, “কেউ যদি প্রভুকে অনুসরণ করতে চাও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কাছে এসো|” এবং লেবি বংশজাত লোকরা সবাই দৌড়ে মোশির কাছে চল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খন মোশি তাদের বলল, “প্রভু ইস্রায়েলের ঈশ্বর কি বলেন তা আমি তোমাদের বলব: ‘প্রত্যেকে তার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র তরবারি হাতে তুলে নিয়ে শিবিরের এ প্রান্ত থেকে ও প্রান্তে গিয়ে সমস্ত লোকদের হত্যা কর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াও| প্রত্যেকে তার বন্ধু ভাই এবং প্রতিবেশীকে হত্যা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লেবি বংশজাত প্রত্যেক মানুষ মোশির নির্দেশ পালন করল| সেই দিন অন্তত 300 ইস্রায়েলবাসীকে হত্যা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খন মোশি বলল, “আজ থেকে প্রভু তোমাদের তাঁর সেবার জন্য উত্সর্গ করেছেন এবং আজ তিনি তোমাদের আশীর্বা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 কারণ তোমরা প্রত্যেকে তোমাদের পুত্রদের এবং ভাইদের বিরুদ্ধে ঝগড়া করেছ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পরদিন সকালে মোশি সবাইকে বলল, “তোমরা মারাত্মক পাপ কাজ করেছো কিন্তু এখন আমি প্রভুর কাছে যাব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ষ্টা করব যাতে তিনি তোমাদের এই পাপকে ক্ষমা করে দ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সুতরাং মোশি আবার প্রভুর কাছে ফিরে গিয়ে বলল, প্রভু অনুগ্রহ করে শুনুন| ওরা সোনার দেবতা তৈরী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াত্মক পাপ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এখন আপনি ওদের এই পাপকে ক্ষমা করে দিন| যদি আপনি ওদের ক্ষমা না করেন তাহলে আপনার লেখা পুস্তক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নাম মুছে দি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প্রভু মোশিকে বললেন, “য়ে আমার বিরুদ্ধে পাপ কাজ করেছে আমি কেবল তার নামই আমার পুস্তক থেকে কে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াই এখন তুমি নীচে গিয়ে লোকদের য়ে দেশে নিয়ে য়েতে বলেছি সেই দেশে নিয়ে যাও| আমার দূত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ে পথ দেখাতে দেখাতে যাবে, পাপীর যখন বিনাশের সময় হবে তখন সে শাস্তি পাবে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াই প্রভু লোকদের ওপর একটি মহামারী ঘটালেন কারণ তারা হারোণকে বাছুরের মূর্তি তৈরী করতে বা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2026-10-20T02:58:17Z</dcterms:created>
  <dcterms:modified xsi:type="dcterms:W3CDTF">2026-10-20T02:58:17Z</dcterms:modified>
  <dc:title>যাত্রাফল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