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ுக்கொண்டருளுமே தேவா இப்ப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ழையேன் ஜெபத்தை இயேசுவின் மூ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ற்றின ஆதி ஆயத்த ஜெப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ந்தமாய் ஜெபித்த பாவ அறி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ிக் கொண்டருளும் மன்னிப்பின் மருவும்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வ்விய பாதத்தில் வைக்கிறேன் ஸ்வாமி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ைவுண்டு இதிலே அருமைப் பித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்றம் மன்னித்திடும் யேசுவின் மூ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ைப்படி கேட்க நான் தெரியாத பா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தும் மேசியாமேல் வைக்கிறேன் ஸ்வா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ரூப ஆவி வேண்டுமென் ஸ்வா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மெல்லாம் புதிதாக்கிடும் ஸ்வா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ப்பட் டடியேன் கேட்கிறேன் ஸ்வா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ிடும் புதுபெலன் ஊற்றிடும் ஸ்வா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ம் பெருகி நிலைத்திட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ிப்படும் மறைபொருள் பலப்பட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சுவைப்போல் மறுபடி பிறந்திட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வி என்னுளந் தங்கிட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2026-11-02T01:49:44Z</dcterms:created>
  <dcterms:modified xsi:type="dcterms:W3CDTF">2026-11-02T01:49:44Z</dcterms:modified>
  <dc:title>துதிப் பாடல்கள் : 959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