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075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ற்றுக்கொண்டருளுமே தேவா இப்ப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ழையேன் ஜெபத்தை இயேசுவின் மூ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ற்றின ஆதி ஆயத்த ஜெப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ந்தமாய் ஜெபித்த பாவ அறிக்க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ற்றிக் கொண்டருளும் மன்னிப்பின் மருவும்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வ்விய பாதத்தில் வைக்கிறேன் ஸ்வாமி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றைவுண்டு இதிலே அருமைப் பிதா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ற்றம் மன்னித்திடும் யேசுவின் மூ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றைப்படி கேட்க நான் தெரியாத பாவ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ழுதும் மேசியாமேல் வைக்கிறேன் ஸ்வாம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ுரூப ஆவி வேண்டுமென் ஸ்வாம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மெல்லாம் புதிதாக்கிடும் ஸ்வாம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ுமைப்பட் டடியேன் கேட்கிறேன் ஸ்வாம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ற்றிடும் புதுபெலன் ஊற்றிடும் ஸ்வாம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சுவாசம் பெருகி நிலைத்திடச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ளிப்படும் மறைபொருள் பலப்படச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சுவைப்போல் மறுபடி பிறந்திடச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வி என்னுளந் தங்கிடச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2026-09-16T20:40:47Z</dcterms:created>
  <dcterms:modified xsi:type="dcterms:W3CDTF">2026-09-16T20:40:47Z</dcterms:modified>
  <dc:title>துதிப் பாடல்கள் : 959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