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presProps" Target="presProps.xml"/>
  <Relationship Id="rId33" Type="http://schemas.openxmlformats.org/officeDocument/2006/relationships/viewProps" Target="viewProps.xml"/>
  <Relationship Id="rId3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ர்த்தர் எருசலேமைக் கட்டுகிறார்; துரத்துண்ட இஸ்ரவேலரைக் கூட்டிச்சேர்க்கிறார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ர்த்தர் எருசலேமைக் கட்டுகிறார்; துரத்துண்ட இஸ்ரவேலரைக் கூட்டிச்சேர்க்கிறார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ருதயம் நொறுங்குண்டவர்களைக் குணமாக்குகிறார், அவர்களுடைய காயங்களைக் கட்டுகிறார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 நட்சத்திரங்களின் இலக்கத்தை எண்ணி, அவைகளுக்கெல்லாம் பேரிட்டு அழைக்கிறார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ம்முடைய ஆண்டவர் பெரியவரும் மகா பெலமுள்ளவருமாயிருக்கிறார்; அவருடைய அறிவு அளவில்லாதது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கர்த்தர் சாந்தகுணமுள்ளவர்களை உயர்த்துகிறார்; துன்மார்க்கரைத் தரைமட்டும் தாழ்த்துகிறார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ைத் துதியுங்கள்; நம்முடைய தேவனைக் கீர்த்தனம்பண்ணுகிறது நல்லது, துதித்தலே இன்பமும் ஏற்றதுமாயிருக்கிறது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ைத் துதியுங்கள்; நம்முடைய தேவனைக் கீர்த்தனம்பண்ணுகிறது நல்லது, துதித்தலே இன்பமும் ஏற்றதுமாயிருக்கிறது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கர்த்தரைத் துதியுடன் பாடிக்கொண்டாடுங்கள்; நம்முடைய தேவனைச் சுரமண்டலத்தால் கீர்த்தனம் பண்ணுங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ர் வானத்தை மேகங்களால் மூடி, பூமிக்கு மழையை ஆயத்தப்படுத்தி மலைகளில் புல்லை முளைப்பிக்கிறார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ர் மிருகஜீவன்களுக்கும் கூப்பிடுகிற காக்கைக் குஞ்சுகளுக்கும் ஆகாரங்கொடுக்கிறார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ர் குதிரையின் பலத்தில் விருப்பமாயிரார்; வீரனுடைய கால்களில் பிரியப்படார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தமக்குப் பயந்து, தமது கிருபைக்குக் காத்திருக்கிறவர்கள்மேல் கர்த்தர் பிரியமாயிருக்கிறார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தமக்குப் பயந்து, தமது கிருபைக்குக் காத்திருக்கிறவர்கள்மேல் கர்த்தர் பிரியமாயிருக்கிறார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எருசலேமே கர்த்தரை ஸ்தோத்திரி; சீயோனே என் தேவனைத் துதி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ர் உன் வாசல்களின் தாழ்ப்பாள்களைப் பலப்படுத்தி, உன்னிடத்திலுள்ள உன் பிள்ளைகளை ஆசீர்வதிக்கிறார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ர் உன் எல்லைகளைச் சமாதானமுள்ளவைகளாக்கி உச்சிதமான கோதுமையினால் உன்னைத் திருப்தியாக்குகிறார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ர் உன் எல்லைகளைச் சமாதானமுள்ளவைகளாக்கி உச்சிதமான கோதுமையினால் உன்னைத் திருப்தியாக்குகிறார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ர் தமது வார்த்தையைப் பூமியில் அனுப்புகிறார்; அவருடைய சொல் மகா தீவிரமாய்ச் செல்லுகிறது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பஞ்சைப்போல் உறைந்த மழையைத் தருகிறார்; சாம்பலைப்போல் உறைந்த பனியைத் தூவுகிறார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பஞ்சைப்போல் உறைந்த மழையைத் தருகிறார்; சாம்பலைப்போல் உறைந்த பனியைத் தூவுகிறார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ர் தமது கல்மழையைத் துணிக்கைகளாக அனுப்புகிறார், அவருடைய குளிருக்கு முன்பாக நிற்பவன் யார்?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ர் தமது கல்மழையைத் துணிக்கைகளாக அனுப்புகிறார், அவருடைய குளிருக்கு முன்பாக நிற்பவன் யார்?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ர் தமது வார்த்தையை அனுப்பி, அவைகளை உருகப்பண்ணுகிறார்; தமது காற்றை வீசும்படி செய்ய தண்ணீர்கள் ஓடும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ர் தமது வார்த்தையை அனுப்பி, அவைகளை உருகப்பண்ணுகிறார்; தமது காற்றை வீசும்படி செய்ய தண்ணீர்கள் ஓடும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யாக்கோபுக்குத் தம்முடைய வசனங்களையும், இஸ்ரவேலுக்குத் தமது பிரமாணங்களையும் தமது நியாயங்களையும் அறிவிக்கிறார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வர் வேறே எந்த ஜாதிக்கும் இப்படிச் செய்ததில்லை; அவருடைய நியாயங்களை அறியாமற்போகிறார்கள். அல்லேலூயா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வர் வேறே எந்த ஜாதிக்கும் இப்படிச் செய்ததில்லை; அவருடைய நியாயங்களை அறியாமற்போகிறார்கள். அல்லேலூயா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404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47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প্রভু জেরুশালেম শহরটি বানিয়েছেন| য়ে সব ইস্রায়েলীয়কে বন্দী হিসেবে নিয়ে যাওয়া হয়েছিলো ঈশ্ব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47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দের ফিরিয়ে এনেছি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47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ঈশ্বর তাদের ভগ্নহৃদয় সারিযে তুলেছিলেন এবং তাদের ক্ষতের শুশ্রূষা করেছি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47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ঈশ্বর তারা গণনা করেন এবং প্রত্যেকটিকে তাদের নাম ধরে ডাক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47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আমাদের প্রভু মহান| তিনি প্রচণ্ড শক্তিশালী| তিনি য়ে কত জানেন তার কোন সীমা নে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47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বিনযী লোকদের ঈশ্বর সাহায্য করেন| কিন্তু মন্দ লোকদের তিনি হতবিহ্বল করে দ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4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প্রভুর প্রশংসা কর কারণ তিনি মঙ্গলকর| আমাদের ঈশ্বরের কাছে প্রশংসার গান কর| তাঁর প্রশংসা করা ভাল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47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বং মনোরম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47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প্রভুকে ধন্যবাদ দাও| বীণা বাজিয়ে তাঁর প্রশংসা কর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47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ঈশ্বর আকাশকে মেঘে ঢেকে দেন| ঈশ্বরই বৃষ্টি আনেন| ঈশ্বরই পাহাড়ে ঘাসের জন্ম দ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47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ঈশ্বর প্রাণীকে খাদ্য দেন| ঈশ্বর নবীন পাখীদের আহার দ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47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মানবিক ইচ্ছাসমূহ ঈশ্বরের মধ্যে থাকে না| যুদ্ধের শক্তিশালী ঘোড়াগুলো তিনি চান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47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যারা তাঁর উপাসনা করে তাদের নিয়েই প্রভু সুখী| যারা তাঁর প্রকৃত প্রেমে বিশ্বাস রাখে ঈশ্বর তা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47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িয়েই খুশী হ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47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জেরুশালেম, প্রভুর প্রশংসা কর! সিয়োন, তোমার প্রভুর প্রশংসা কর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47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জেরুশালেম, তোমার ফটকগুলিকে ঈশ্বর দৃঢ় করেছেন এবং তোমার শহরের লোকজনকে ঈশ্বর আশীর্বাদ কর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47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ঈশ্বর তোমাদের রাজ্য়ে শান্তি এনেছেন| সেজন্যই যুদ্ধের সময় শত্রুরা তোমাদের ফসল নিয়ে যায় নি এব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47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োমাদের আহারের জন্য প্রচুর শস্য় আ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47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ঈশ্বর পৃথিবীকে একটা আদেশ দিলে সে তত্‌ক্ষণাত্‌ তা পালন কর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47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য়তক্ষণ পর্য়ন্ত মাটি পশমের মত সাদা না হয়, ঈশ্বর ততক্ষণ তুষার পাত করেন| ঈশ্বরই শিলাবৃষ্টি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47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াতাসের মধ্যে ধূলোর মত উড়িযে নিয়ে যা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47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ঈশ্বর আকাশ থেকে শিলাবৃষ্টি বর্ষণ করান| তাঁর পাঠানো ঠাণ্ডা কেউ সহ্য করতে পারে না| য়ে মেঘ তিন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47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াঠান কোন লোকই তাকে দাঁড় করাতে পারে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47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তারপর ঈশ্বর আর একটা আদেশ দেন এবং আবার উষ্ণ বাতাস বইতে শুরু করে| বরফ গলতে শুরু করে এবং জ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47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বাহিত হয়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47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ঈশ্বর যাকোবকে তাঁর নির্দেশ দিয়েছিলেন| ঈশ্বর তাঁর নিয়ম ও বিধিগুলো ইস্রায়েলকে দিয়েছি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47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অন্য কোন জাতির জন্য ঈশ্বর এসব করেন নি| তাঁর বিধিগুলো ঈশ্বর অন্য লোকদের শেখান নি| প্রভুর প্রশংস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47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47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5">
  <a:themeElements>
    <a:clrScheme name="Theme1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2026-10-21T07:29:31Z</dcterms:created>
  <dcterms:modified xsi:type="dcterms:W3CDTF">2026-10-21T07:29:31Z</dcterms:modified>
  <dc:title>গীতসংহিতা : 147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