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2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ம்பிடுகிறேன் நான் கும்பிடுகிறேன் 
இறைவா இயேசு உம்மை கும்பிடுகிறேன்
கும்பிடுகிறேன் நான் கும்பிடுகிறேன் 
இறைவா இறைவா கும்பிடுகி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த்தையும் படைத்த
சர்வ வியாபியே - (2)
சாரோனின் ரோஜா லீலி புஷ்பம்
உம்மை நான் கும்பிடுகிறேன் -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மன்னவனே
மகத்வ ராஜனே - (2)
மாறாத தேவன் மரித்து உயிர்த்தீர்
உம்மை நான் கும்பிடுகிறேன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ின் தெய்வமே
வாழவைக்கும் வள்ளலே - (2)
வானத்து மன்னா வாழ்வின் ஜோதி
உம்மை நான் கும்பிடுகிறேன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2026-10-31T03:55:57Z</dcterms:created>
  <dcterms:modified xsi:type="dcterms:W3CDTF">2026-10-31T03:55:57Z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