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is is the book of the generations of Adam. In the day that God created man, in the likeness of God made he him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ale and female created he them; and blessed them, and called their name Adam, in the day when they were create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ale and female created he them; and blessed them, and called their name Adam, in the day when they were creat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Adam lived an hundred and thirty years, and brings forth a son in his own likeness, and after his image; and called his name Seth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Adam lived an hundred and thirty years, and brings forth a son in his own likeness, and after his image; and called his name Seth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 days of Adam after he had begotten Seth were eight hundred years: and he brings forth sons and daughters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ll the days that Adam lived were nine hundred and thirty years: and he die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Seth lived an hundred and five years, and brings forth Enos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Seth lived after he brings forth Enos eight hundred and seven years, and brings forth sons and daughters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all the days of Seth were nine hundred and twelve years: and he di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Enos lived ninety years, and brings forth Cainan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Enos lived after he brings forth Cainan eight hundred and fifteen years, and brings forth sons and daughters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Enos lived after he brings forth Cainan eight hundred and fifteen years, and brings forth sons and daughters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all the days of Enos were nine hundred and five years: and he die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Cainan lived seventy years and brings forth Mahalaleel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Cainan lived after he brings forth Mahalaleel eight hundred and forty years, and brings forth sons and daughters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Cainan lived after he brings forth Mahalaleel eight hundred and forty years, and brings forth sons and daughters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all the days of Cainan were nine hundred and ten years: and he die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Mahalaleel lived sixty and five years, and brings forth Jared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Mahalaleel lived after he brings forth Jared eight hundred and thirty years, and brings forth sons and daughters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Mahalaleel lived after he brings forth Jared eight hundred and thirty years, and brings forth sons and daughters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all the days of Mahalaleel were eight hundred ninety and five years: and he die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Jared lived an hundred sixty and two years, and he brings forth Enoch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Jared lived after he brings forth Enoch eight hundred years, and brings forth sons and daughters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all the days of Jared were nine hundred sixty and two years: and he die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Enoch lived sixty and five years, and brings forth Methuselah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Enoch walked with God after he brings forth Methuselah three hundred years, and brings forth sons and daughters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Enoch walked with God after he brings forth Methuselah three hundred years, and brings forth sons and daughters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all the days of Enoch were three hundred sixty and five years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Enoch walked with God: and he was not; for God took him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Methuselah lived an hundred eighty and seven years, and brings forth Lamech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Methuselah lived after he brings forth Lamech seven hundred eighty and two years, and brings forth sons and daughters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Methuselah lived after he brings forth Lamech seven hundred eighty and two years, and brings forth sons and daughters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all the days of Methuselah were nine hundred sixty and nine years: and he died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Lamech lived an hundred eighty and two years, and brings forth a son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he called his name Noah, saying, This same shall comfort us concerning our work and toil of our hands, because of the ground which the LORD has curse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he called his name Noah, saying, This same shall comfort us concerning our work and toil of our hands, because of the ground which the LORD has curse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Lamech lived after he brings forth Noah five hundred ninety and five years, and brings forth sons and daughters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Lamech lived after he brings forth Noah five hundred ninety and five years, and brings forth sons and daughters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all the days of Lamech were seven hundred seventy and seven years: and he died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Noah was five hundred years old: and Noah brings forth Shem, Ham, and Japhet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ாமின் வம்சவரலாறு: தேவன் மனுஷனைச் சிருஷ்டித்த நாளிலே அவனைத் தேவசாயலாக உண்டாக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ை ஆணும் பெண்ணுமாகச் சிருஷ்டித்து, அவர்களை ஆசீர்வதித்து, அவர்களைச் சிருஷ்டித்த நா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க்கு மனுஷர் என்று பேர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ாம் நூற்று முப்பது வயதானபோது, தன் சாயலாகத் தன் ரூபத்தின்படியே ஒரு குமாரனைப் பெற்று, அவன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த் என்று பேர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தாம் சேத்தைப் பெற்றபின், எண்ணூறு வருஷம் உயிரோடிருந்து, குமாரரையும் குமாரத்திகளையும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ாம் உயிரோடிருந்த நாளெல்லாம் தொளாயிரத்து முப்பது வருஷம்; அவன் மர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த் நூற்றைந்து வயதானபோது, ஏனோச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த் ஏனோசைப் பெற்றபின், எண்ணூற்றேழு வருஷம் உயிரோடிருந்து, குமாரரையும் குமாரத்திகளையும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த்துடைய நாளெல்லாம் தொளாயிரத்துப் பன்னிரண்டு வருஷம்; அவன் மர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ோஸ் தொண்ணூறு வயதானபோது, கேனான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ோஸ் கேனானைப் பெற்றபின், எண்ணூற்றுப் பதினைந்து வருஷம் உயிரோடிருந்து, குமார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த்திகளையும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ோசுடைய நாளெல்லாம் தொளாயிரத்து ஐந்து வருஷம்; அவன் மர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ேனான் எழுபது வயதானபோது, மகலாலெயேல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னான் மகலாலெயேலைப் பெற்றபின், எண்ணூற்று நாற்பது வருஷம் உயிரோடிருந்து, குமார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த்திகளையும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ேனானுடைய நாளெல்லாம் தொளாயிரத்துப் பத்து வருஷம், அவன் மர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கலாலெயேல் அறுபத்தைந்து வயதானபோது, யாரேத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கலாலெயேல் யாரேதைப் பெற்றபின், எண்ணூற்று முப்பது வருஷம் உயிரோடிருந்து, குமார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த்திகளையும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கலாலெயேலுடைய நாளெல்லாம் எண்ணூற்றுத் தொண்ணூற்று ஐந்து வருஷம்; அவன் மர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ரேத் நூற்று அறுபத்திரண்டு வயதானபோது, ஏனோக்க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ரேத் ஏனோக்கைப் பெற்றபின், எண்ணூறு வருஷம் உயிரோடிருந்து, குமாரரையும் குமாரத்திகளையும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ாரேதுடைய நாளெல்லாம் தொளாயிரத்து அறுபத்திரண்டு வருஷம்; அவன் மர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ஏனோக்கு அறுபத்தைந்து வயதானபோது, மெத்தூசலாவ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னோக்கு மெத்தூசலாவைப் பெற்றபின், முந்நூறு வருஷம் தேவனோடே சஞ்சரித்துக்கொண்டிருந்து, குமார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த்திகளையும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னோக்குடைய நாளெல்லாம் முந்நூற்று அறுபத்தைந்து வருஷ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னோக்கு தேவனோடே சஞ்சரித்துக்கொண்டிருக்கையில், காணப்படாமற்போனான்; தேவன் அவனை எடுத்துக்கொண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ெத்தூசலா நூற்றெண்பத்தேழு வயதானபோது, லாமேக்க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ெத்தூசலா லாமேக்கைப் பெற்றபின், எழுநூற்று எண்பத்திரண்டு வருஷம் உயிரோடிருந்து, குமார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த்திகளையும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ெத்தூசலாவுடைய நாளெல்லாம் தொளாயிரத்து அறுபத்தொன்பது வருஷம்; அவன் மர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லாமேக்கு நூற்றெண்பத்திரண்டு வயதானபோது, ஒரு குமாரனைப் பெற்ற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சபித்த பூமியிலே நமக்கு உண்டான வேலையிலும், நம்முடைய கைகளின் பிரயாசத்திலும், இவன் நம்ம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ற்றுவான் என்று சொல்லி, அவனுக்கு நோவா என்று பேர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லாமேக்கு நோவாவைப் பெற்றபின், ஐந்நூற்றுத் தொண்ணூற்று ஐந்து வருஷம் உயிரோடிருந்து, குமார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த்திகளையும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லாமேக்குடைய நாளெல்லாம் எழுநூற்று எழுபத்தேழு வருஷம்; அவன் மர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ோவா ஐந்நூறு வயதானபோது, சேம் காம் யாப்பேத் என்பவர்கள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2026-10-21T01:49:16Z</dcterms:created>
  <dcterms:modified xsi:type="dcterms:W3CDTF">2026-10-21T01:49:16Z</dcterms:modified>
  <dc:title>ஆதியாகமம்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