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t is reported commonly that there is fornication among you, and such fornication as is not so much as named among the Gentiles, that one should have his father's wif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t is reported commonly that there is fornication among you, and such fornication as is not so much as named among the Gentiles, that one should have his father's wif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all of you are puffed up, and have not rather mourned, that he that has done this deed might be taken away from among you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all of you are puffed up, and have not rather mourned, that he that has done this deed might be taken away from among you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 verily, as absent in body, but present in spirit, have judged already, as though I were present, concerning him that has so done this deed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 verily, as absent in body, but present in spirit, have judged already, as though I were present, concerning him that has so done this deed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the name of our Lord Jesus Christ, when all of you are gathered together, and my spirit, with the power of our Lord Jesus Christ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o deliver such an one unto Satan for the destruction of the flesh, that the spirit may be saved in the day of the Lord Jesu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o deliver such an one unto Satan for the destruction of the flesh, that the spirit may be saved in the day of the Lord Jesu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o deliver such an one unto Satan for the destruction of the flesh, that the spirit may be saved in the day of the Lord Jesu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r glorying is not good. Know all of you not that a little leaven leavens the whole lump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r glorying is not good. Know all of you not that a little leaven leavens the whole lump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Purge out therefore the old leaven, that all of you may be a new lump, as all of you are unleavened. For even Christ our passover is sacrificed for us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Purge out therefore the old leaven, that all of you may be a new lump, as all of you are unleavened. For even Christ our passover is sacrificed for us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Purge out therefore the old leaven, that all of you may be a new lump, as all of you are unleavened. For even Christ our passover is sacrificed for us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fore let us keep the feast, not with old leaven, neither with the leaven of malice and wickedness; but with the unleavened bread of sincerity and truth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fore let us keep the feast, not with old leaven, neither with the leaven of malice and wickedness; but with the unleavened bread of sincerity and truth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rote unto you in an epistle not to company with fornicators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et not altogether with the fornicators of this world, or with the covetous, or extortionists, or with idolaters; for then must all of you essentially go out of the worl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et not altogether with the fornicators of this world, or with the covetous, or extortionists, or with idolaters; for then must all of you essentially go out of the worl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et not altogether with the fornicators of this world, or with the covetous, or extortionists, or with idolaters; for then must all of you essentially go out of the worl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now I have written unto you not to keep company, if any man that is called a brother be a fornicator, or covetous, or an idolater, or a reviler, or a drunkard, or an extortionist; with such an one no not to ea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now I have written unto you not to keep company, if any man that is called a brother be a fornicator, or covetous, or an idolater, or a reviler, or a drunkard, or an extortionist; with such an one no not to eat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now I have written unto you not to keep company, if any man that is called a brother be a fornicator, or covetous, or an idolater, or a reviler, or a drunkard, or an extortionist; with such an one no not to eat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what have I to do to judge them also that are without? do not all of you judge them that are within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what have I to do to judge them also that are without? do not all of you judge them that are within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them that are without God judges. Therefore put away from among yourselves that wicked person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them that are without God judges. Therefore put away from among yourselves that wicked perso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விபசாரம் உண்டென்று பிரசித்தமாய்ச் சொல்லப்படுகிறதே, ஒருவன் தன் தகப்பனுடைய மனைவ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த்துக்கொண்டிருக்கிறானே; அது அஞ்ஞானிகளுக்குள்ளும் சொல்லப்படாத விபசாரமாயிருக்கிற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 காரியஞ்செய்தவனை நீங்கள் உங்களைவிட்டு நீக்காமலும் துக்கப்படாம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றுமாப்படைந்திருக்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ரீரத்தினாலே உங்களுக்குத் தூரமாயிருந்தும், ஆவியினாலே உங்களோடேகூட இருக்கிறவனாய், இப்படி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தவனைக்குறித்து நான் கூட இருக்கிறதுபோ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ும், என்னுடைய ஆவியும், நமது கர்த்தராகிய இயேசுகிறிஸ்துவின் அதிகாரத்தோடே கூடிவந்திருக்கை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ப்பட்டவனுடைய ஆவி கர்த்தராகிய இயேசுகிறிஸ்துவின் நாளிலே இரட்சிக்கப்படும்படி, மாம்ச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வுக்காக, நம்முடைய கர்த்தராகிய இயேசு கிறிஸ்துவின் நாமத்தினாலே அவனைச் சாத்தா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ுக்கவேண்டுமென்று தீர்ப்புச்செய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மேன்மை பாராட்டுகிறது நல்லதல்ல; கொஞ்சம் புளித்தமா பிசைந்தமா முழுவதையும் புளிப்பாக்கும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ீர்கள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நீங்கள் புளிப்பில்லாதவர்களாயிருக்கிறபடியே, புதிதாய்ப் பிசைந்த மாவாயிருக்கும்படிக்க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ழைய புளித்தமாவைப் புறம்பே கழித்துப்போடுங்கள். ஏனெனில் நம்முடைய பஸ்காவாகிய கிறிஸ்து நம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ியிடப்பட்டிருக்கிற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பழைய புளித்தமாவோடே அல்ல, துர்க்குணம் பொல்லாப்பு என்னும் புளித்தமாவோடும் அல்ல, துப்புர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 என்னும் புளிப்பில்லாத அப்பத்தோடே பண்டிகையை ஆசரிக்க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பசாரக்காரரோடே கலந்திருக்கக்கூடாதென்று நிருபத்தில் உங்களுக்கு எழுத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வ்வுலகத்திலுள்ள விபசாரக்காரர், பொருளாசைக்காரர், கொள்ளைக்காரர், விக்கிரகாராதனைக்கார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ர்களோடு எவ்வளவும் கலந்திருக்கக்கூடாதென்று நான் எழுதவில்லை; அப்படியானால் நீங்கள் உலகத்தைவ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ிப்போகவேண்டியதாயிருக்க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ு எழுதினதென்னவென்றால், சகோதரனென்னப்பட்ட ஒருவன் விபசாரக்காரனாயாவ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ருளாசைக்காரனாயாவது, விக்கிரகாராதனைக்காரனாயாவது, உதாசினனாயாவது, வெறியனாயாவது, கொள்ளைக்காரனாயாவ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ால், அவனோடே கலந்திருக்கக்கூடாது; அப்படிப்பட்டவனுடனேகூடப் புசிக்கவுங்கூ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றம்பே இருக்கிறவர்களைக்குறித்துத் தீர்ப்புச்செய்கிறது என் காரியமா? உ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வர்களைக்குறித்தல்லவோ நீங்கள் தீர்ப்புச்செய்கிறீ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ம்பே இருக்கிறவர்களைக்குறித்து தேவனே தீர்ப்புச்செய்வார். ஆகையால் அந்தப் பொல்லாத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ைவிட்டுத் தள்ளிப்போ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2026-10-21T01:47:20Z</dcterms:created>
  <dcterms:modified xsi:type="dcterms:W3CDTF">2026-10-21T01:47:20Z</dcterms:modified>
  <dc:title>1 கொரிந்தியர்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