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lamp in the night, a song in time of sorrow, 
A great glad hope which faith can ever borrow
To gild the passing day with the glory of the morrow, 
Is the hope of the coming of the Lord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lessed hope, . . . blessed hope, . . . 
Blessed hope of the coming of the Lord ; 
How the aching heart it cheers ; 
How it glistens through our tears, 
Blessed hope of the coming of the Lord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A star in the sky, a beacon bright to guide us ; 
An anchor sure to hold when storms betide us ;
A refuge for the soul, where in quiet 
we may hide us------ 
Is the hope of the coming of the Lord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A call of command, like trumpet 
clearly sounding,  
To make us bold when evil is surrounding; 
To stir the sluggish heart, and to 
keep in good abounding-----  
Is the hope of the coming of the Lord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A word from the One to all our hearts the dearest,  
A parting word to make Him aye the nearest ;
Of all His precious words, the sweetest, brightest, clearest, 
Is the hope of the coming of the Lord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2026-06-10T10:02:47Z</dcterms:created>
  <dcterms:modified xsi:type="dcterms:W3CDTF">2026-06-10T10:02:47Z</dcterms:modified>
  <dc:title>Hymn : 184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